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203" autoAdjust="0"/>
  </p:normalViewPr>
  <p:slideViewPr>
    <p:cSldViewPr>
      <p:cViewPr>
        <p:scale>
          <a:sx n="60" d="100"/>
          <a:sy n="60" d="100"/>
        </p:scale>
        <p:origin x="-1508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Рисунок 99" descr="new_Схема вокзала - первый этаж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032289"/>
            <a:ext cx="8280920" cy="2575084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  <p:sp>
        <p:nvSpPr>
          <p:cNvPr id="64" name="TextBox 63"/>
          <p:cNvSpPr txBox="1"/>
          <p:nvPr/>
        </p:nvSpPr>
        <p:spPr>
          <a:xfrm>
            <a:off x="323528" y="3929280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Коммерческое помещение (кафе)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182,2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2. Раздевалка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комната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приема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пищи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32,05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          3. Служебно-техническое помещение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95,7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                4. Билетная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касса - 6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5. Билетная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касса - 6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6588224" y="2024554"/>
            <a:ext cx="152400" cy="188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6465474" y="2128184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6281349" y="2131722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910676" y="2124646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>
            <a:off x="5724128" y="2160083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/>
          <p:cNvSpPr/>
          <p:nvPr/>
        </p:nvSpPr>
        <p:spPr>
          <a:xfrm>
            <a:off x="5518737" y="2258029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рямоугольник 151"/>
          <p:cNvSpPr/>
          <p:nvPr/>
        </p:nvSpPr>
        <p:spPr>
          <a:xfrm>
            <a:off x="4644008" y="2519185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5357818" y="1857364"/>
            <a:ext cx="424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643702" y="1714488"/>
            <a:ext cx="184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    </a:t>
            </a:r>
            <a:endParaRPr lang="ru-RU" sz="900" b="1" dirty="0" smtClean="0">
              <a:solidFill>
                <a:srgbClr val="7030A0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flipH="1">
            <a:off x="4283968" y="1628800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3" name="Прямая соединительная линия 192"/>
          <p:cNvCxnSpPr/>
          <p:nvPr/>
        </p:nvCxnSpPr>
        <p:spPr>
          <a:xfrm>
            <a:off x="1331640" y="184482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flipV="1">
            <a:off x="539552" y="191683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Прямая соединительная линия 223"/>
          <p:cNvCxnSpPr/>
          <p:nvPr/>
        </p:nvCxnSpPr>
        <p:spPr>
          <a:xfrm>
            <a:off x="1331640" y="184482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6621" y="252843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6478" y="251853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6336" y="242640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77142" y="126876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30791" y="126876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2634" y="7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АРЕНДУ ПЛОЩАДЕЙ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ДЛЯ 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КОСТАНАЙ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1 этаж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68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Акгул Г Кашамша</cp:lastModifiedBy>
  <cp:revision>397</cp:revision>
  <cp:lastPrinted>2017-03-10T04:36:41Z</cp:lastPrinted>
  <dcterms:created xsi:type="dcterms:W3CDTF">2017-03-04T18:28:56Z</dcterms:created>
  <dcterms:modified xsi:type="dcterms:W3CDTF">2024-04-29T04:52:43Z</dcterms:modified>
</cp:coreProperties>
</file>