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6" y="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Прямоугольник 103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КЫЗЫЛОРДА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этаж (новое здание)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75" name="Rectangle 7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669029" y="1079433"/>
            <a:ext cx="7805942" cy="2453370"/>
            <a:chOff x="467544" y="1772816"/>
            <a:chExt cx="8430524" cy="2808312"/>
          </a:xfrm>
        </p:grpSpPr>
        <p:pic>
          <p:nvPicPr>
            <p:cNvPr id="7" name="Picture 3" descr="C:\Users\Dildabaev_B\Desktop\схемы\схема для Ескенеева\схема расположения арендуемых площадей 1 этаж 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7544" y="1772816"/>
              <a:ext cx="8430524" cy="2808312"/>
            </a:xfrm>
            <a:prstGeom prst="rect">
              <a:avLst/>
            </a:prstGeom>
            <a:noFill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852" y="2050653"/>
              <a:ext cx="7358063" cy="2530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FB387985-5EA3-8A45-D5D7-40757C4A4286}"/>
              </a:ext>
            </a:extLst>
          </p:cNvPr>
          <p:cNvSpPr/>
          <p:nvPr/>
        </p:nvSpPr>
        <p:spPr>
          <a:xfrm>
            <a:off x="1475656" y="3933056"/>
            <a:ext cx="344235" cy="216024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EBD231A7-D3A4-0AAF-DA22-33ACB48B2C16}"/>
              </a:ext>
            </a:extLst>
          </p:cNvPr>
          <p:cNvSpPr/>
          <p:nvPr/>
        </p:nvSpPr>
        <p:spPr>
          <a:xfrm>
            <a:off x="1907704" y="3902568"/>
            <a:ext cx="42484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Коммерческая площадь под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платёжный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терминал –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кв.м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6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4624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СХЕМА РАСПОЛОЖЕНИЯ ПЕРЕДАВАЕМЫХ 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АРЕНДУ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ПЛОЩАДЕЙ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КОММЕРЧЕСКОЙ ДЕЯТЕЛЬНОСТИ НА ЖЕЛЕЗНОДОРОЖНОМ ВОКЗАЛЕ КЫЗЫЛОРДА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1 этаж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(старое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здание)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336756" y="982770"/>
            <a:ext cx="6470488" cy="2290707"/>
            <a:chOff x="2432103" y="1224251"/>
            <a:chExt cx="6470488" cy="2290707"/>
          </a:xfrm>
        </p:grpSpPr>
        <p:pic>
          <p:nvPicPr>
            <p:cNvPr id="5" name="Picture 4" descr="C:\Users\Dildabaev_B\Desktop\схемы\схема расположения старого здания вокзала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2103" y="1224251"/>
              <a:ext cx="6470488" cy="229070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ffectLst/>
          </p:spPr>
        </p:pic>
        <p:grpSp>
          <p:nvGrpSpPr>
            <p:cNvPr id="6" name="Группа 5"/>
            <p:cNvGrpSpPr/>
            <p:nvPr/>
          </p:nvGrpSpPr>
          <p:grpSpPr>
            <a:xfrm>
              <a:off x="6948263" y="1361359"/>
              <a:ext cx="1746449" cy="1583624"/>
              <a:chOff x="6223885" y="1361358"/>
              <a:chExt cx="2470828" cy="2027409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7884368" y="1431123"/>
                <a:ext cx="810345" cy="17474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6223885" y="1361358"/>
                <a:ext cx="376900" cy="1059530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Овал 8">
                <a:extLst>
                  <a:ext uri="{FF2B5EF4-FFF2-40B4-BE49-F238E27FC236}">
                    <a16:creationId xmlns="" xmlns:a16="http://schemas.microsoft.com/office/drawing/2014/main" id="{F0BA197E-C5BB-8C8C-FE10-A3C5E6C4FA21}"/>
                  </a:ext>
                </a:extLst>
              </p:cNvPr>
              <p:cNvSpPr/>
              <p:nvPr/>
            </p:nvSpPr>
            <p:spPr>
              <a:xfrm>
                <a:off x="7054126" y="1565840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0" name="Овал 9">
                <a:extLst>
                  <a:ext uri="{FF2B5EF4-FFF2-40B4-BE49-F238E27FC236}">
                    <a16:creationId xmlns="" xmlns:a16="http://schemas.microsoft.com/office/drawing/2014/main" id="{FF7ABFA9-58FC-E3D5-4157-A88ABA349273}"/>
                  </a:ext>
                </a:extLst>
              </p:cNvPr>
              <p:cNvSpPr/>
              <p:nvPr/>
            </p:nvSpPr>
            <p:spPr>
              <a:xfrm>
                <a:off x="6255210" y="1728925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Овал 10">
                <a:extLst>
                  <a:ext uri="{FF2B5EF4-FFF2-40B4-BE49-F238E27FC236}">
                    <a16:creationId xmlns="" xmlns:a16="http://schemas.microsoft.com/office/drawing/2014/main" id="{B231766D-86BD-04F9-7B8B-E958D51DFCB7}"/>
                  </a:ext>
                </a:extLst>
              </p:cNvPr>
              <p:cNvSpPr/>
              <p:nvPr/>
            </p:nvSpPr>
            <p:spPr>
              <a:xfrm>
                <a:off x="7069789" y="1882813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2" name="Овал 11">
                <a:extLst>
                  <a:ext uri="{FF2B5EF4-FFF2-40B4-BE49-F238E27FC236}">
                    <a16:creationId xmlns="" xmlns:a16="http://schemas.microsoft.com/office/drawing/2014/main" id="{519AFCAA-E61E-8926-60F2-F3B92E25A62D}"/>
                  </a:ext>
                </a:extLst>
              </p:cNvPr>
              <p:cNvSpPr/>
              <p:nvPr/>
            </p:nvSpPr>
            <p:spPr>
              <a:xfrm>
                <a:off x="7054126" y="2206032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3" name="Овал 12">
                <a:extLst>
                  <a:ext uri="{FF2B5EF4-FFF2-40B4-BE49-F238E27FC236}">
                    <a16:creationId xmlns="" xmlns:a16="http://schemas.microsoft.com/office/drawing/2014/main" id="{E7F77CAD-1716-EA42-F61C-A57A271ED5F6}"/>
                  </a:ext>
                </a:extLst>
              </p:cNvPr>
              <p:cNvSpPr/>
              <p:nvPr/>
            </p:nvSpPr>
            <p:spPr>
              <a:xfrm>
                <a:off x="7100179" y="2498261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4" name="Овал 13">
                <a:extLst>
                  <a:ext uri="{FF2B5EF4-FFF2-40B4-BE49-F238E27FC236}">
                    <a16:creationId xmlns="" xmlns:a16="http://schemas.microsoft.com/office/drawing/2014/main" id="{98670A73-5F2E-CCD0-A800-7F2B73E36CD7}"/>
                  </a:ext>
                </a:extLst>
              </p:cNvPr>
              <p:cNvSpPr/>
              <p:nvPr/>
            </p:nvSpPr>
            <p:spPr>
              <a:xfrm>
                <a:off x="7100179" y="2791094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5" name="Овал 14">
                <a:extLst>
                  <a:ext uri="{FF2B5EF4-FFF2-40B4-BE49-F238E27FC236}">
                    <a16:creationId xmlns="" xmlns:a16="http://schemas.microsoft.com/office/drawing/2014/main" id="{5200EB32-9771-70DC-1E75-7255768DA921}"/>
                  </a:ext>
                </a:extLst>
              </p:cNvPr>
              <p:cNvSpPr/>
              <p:nvPr/>
            </p:nvSpPr>
            <p:spPr>
              <a:xfrm>
                <a:off x="7100317" y="3080990"/>
                <a:ext cx="376900" cy="307777"/>
              </a:xfrm>
              <a:prstGeom prst="ellips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</p:grpSp>
      <p:sp>
        <p:nvSpPr>
          <p:cNvPr id="17" name="Овал 16">
            <a:extLst>
              <a:ext uri="{FF2B5EF4-FFF2-40B4-BE49-F238E27FC236}">
                <a16:creationId xmlns="" xmlns:a16="http://schemas.microsoft.com/office/drawing/2014/main" id="{624D9B0B-ED48-FAC0-4727-82D39EE0A32C}"/>
              </a:ext>
            </a:extLst>
          </p:cNvPr>
          <p:cNvSpPr/>
          <p:nvPr/>
        </p:nvSpPr>
        <p:spPr>
          <a:xfrm>
            <a:off x="1403648" y="3933056"/>
            <a:ext cx="504056" cy="27699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="" xmlns:a16="http://schemas.microsoft.com/office/drawing/2014/main" id="{5655C4FB-E277-D857-C062-AFC7AEFEA092}"/>
              </a:ext>
            </a:extLst>
          </p:cNvPr>
          <p:cNvSpPr/>
          <p:nvPr/>
        </p:nvSpPr>
        <p:spPr>
          <a:xfrm>
            <a:off x="1377688" y="4296819"/>
            <a:ext cx="504056" cy="27699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CDBB9D4A-30D8-D9F2-6E59-E393D2E4F998}"/>
              </a:ext>
            </a:extLst>
          </p:cNvPr>
          <p:cNvSpPr/>
          <p:nvPr/>
        </p:nvSpPr>
        <p:spPr>
          <a:xfrm>
            <a:off x="1979712" y="3929110"/>
            <a:ext cx="57592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Коммерческая площадь под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платёжные терминалы –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ед.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E109BDF9-5584-656A-28FE-44B17244C7EB}"/>
              </a:ext>
            </a:extLst>
          </p:cNvPr>
          <p:cNvSpPr/>
          <p:nvPr/>
        </p:nvSpPr>
        <p:spPr>
          <a:xfrm>
            <a:off x="2001962" y="4277724"/>
            <a:ext cx="57592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Аптека – 29,7 кв.м. </a:t>
            </a:r>
          </a:p>
        </p:txBody>
      </p:sp>
    </p:spTree>
    <p:extLst>
      <p:ext uri="{BB962C8B-B14F-4D97-AF65-F5344CB8AC3E}">
        <p14:creationId xmlns:p14="http://schemas.microsoft.com/office/powerpoint/2010/main" val="36669008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71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Айбек Мухаметкали</dc:creator>
  <cp:lastModifiedBy>Айбек Мухаметкали</cp:lastModifiedBy>
  <cp:revision>17</cp:revision>
  <dcterms:created xsi:type="dcterms:W3CDTF">2023-09-15T03:33:57Z</dcterms:created>
  <dcterms:modified xsi:type="dcterms:W3CDTF">2024-04-16T09:48:19Z</dcterms:modified>
</cp:coreProperties>
</file>