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86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14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30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61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50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6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7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43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63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07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35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4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9816" y="4924325"/>
            <a:ext cx="40427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1. Коммерческое помещение - 23,25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2. Коммерческая площадь - 2 ед./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3. Коммерческая площадь - 2 ед./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4. Коммерческая площадь - 2 ед./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5. ЛЭД экран- 1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6. Парикмахерская - 11,6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7. Коммерческая площадь - 1 ед./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" y="33265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АРЕНДУ ПЛОЩАДЕЙ </a:t>
            </a: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ДЛЯ 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СЕМЕЙ 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 этаж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" t="2706" r="432" b="29116"/>
          <a:stretch/>
        </p:blipFill>
        <p:spPr bwMode="auto">
          <a:xfrm>
            <a:off x="107505" y="1268760"/>
            <a:ext cx="8928992" cy="316608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33041" y="2204864"/>
            <a:ext cx="288032" cy="242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3042059"/>
            <a:ext cx="288032" cy="242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22106" y="2382121"/>
            <a:ext cx="288032" cy="242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07711" y="3042059"/>
            <a:ext cx="288032" cy="242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03631" y="2420888"/>
            <a:ext cx="288032" cy="242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2423924"/>
            <a:ext cx="288032" cy="2481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32440" y="2429147"/>
            <a:ext cx="370961" cy="2429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52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855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АРЕНДУ ПЛОЩАДЕЙ </a:t>
            </a: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ДЛЯ 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СЕМЕЙ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этаж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" t="3149" r="996" b="4125"/>
          <a:stretch/>
        </p:blipFill>
        <p:spPr bwMode="auto">
          <a:xfrm>
            <a:off x="179512" y="1484784"/>
            <a:ext cx="8854760" cy="28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780928"/>
            <a:ext cx="31115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4648" y="4941168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8. Коммерческая площадь - 6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748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260648"/>
            <a:ext cx="89289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АРЕНДУ ПЛОЩАДЕЙ </a:t>
            </a: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ДЛЯ 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СЕМЕЙ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перрон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81"/>
          <a:stretch/>
        </p:blipFill>
        <p:spPr bwMode="auto">
          <a:xfrm>
            <a:off x="179512" y="1941513"/>
            <a:ext cx="8861301" cy="2264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0344" y="4930535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9. Коммерческая площадь –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7,0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115616" y="5229200"/>
            <a:ext cx="2520280" cy="1152128"/>
          </a:xfrm>
          <a:prstGeom prst="flowChartProcess">
            <a:avLst/>
          </a:prstGeom>
          <a:noFill/>
          <a:ln w="12700"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107504" y="1700808"/>
            <a:ext cx="8928992" cy="2592287"/>
          </a:xfrm>
          <a:prstGeom prst="flowChartProcess">
            <a:avLst/>
          </a:prstGeom>
          <a:solidFill>
            <a:schemeClr val="bg1">
              <a:alpha val="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15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129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Бексултан Т. Утепов</dc:creator>
  <cp:lastModifiedBy>Бексултан Т. Утепов</cp:lastModifiedBy>
  <cp:revision>15</cp:revision>
  <dcterms:created xsi:type="dcterms:W3CDTF">2024-04-25T12:53:23Z</dcterms:created>
  <dcterms:modified xsi:type="dcterms:W3CDTF">2024-04-26T13:01:02Z</dcterms:modified>
</cp:coreProperties>
</file>