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7" autoAdjust="0"/>
    <p:restoredTop sz="94635" autoAdjust="0"/>
  </p:normalViewPr>
  <p:slideViewPr>
    <p:cSldViewPr>
      <p:cViewPr varScale="1">
        <p:scale>
          <a:sx n="69" d="100"/>
          <a:sy n="69" d="100"/>
        </p:scale>
        <p:origin x="-16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1070-EF8A-4654-B627-7F3000FCFF76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CC04-11D2-41D6-887D-0BCEF7924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2145-B400-4B43-8607-AC1443086D9E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F428-5DE0-43E0-B54C-34B59E89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74C4-2D57-40F1-BFAE-F9C42B9E2FA5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97C7-B73E-4E04-ABAC-4512AF71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51C0-0991-45B1-959B-30D3004EF04E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9F52-2268-4DEC-A95C-FB819C9A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3BBF-E5F3-4467-A5C0-9A4169E9A573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CEC7-C62D-4EE0-812B-78313693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328C-DC02-49FD-B9DA-B43008D5A581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4125-930B-445E-92AB-135592DCD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1DD7-BD19-43A3-BF0D-935296F0D5E7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23DE-AF84-45EF-8E63-BA7AAFA4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FAE1-846C-47D4-9714-5CBDE0BF789C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6FFA-4707-4CF6-9A69-457BFD0F8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DF25-EA25-4237-AF09-AA800BA7AD7C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6C51-1ADF-4F1A-92A3-8E8885F3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948C-D899-40D6-A910-8A654AAF84E4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CBFF-A66D-40E8-BF0F-56FFF162D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132B-4D3A-4786-B67D-C6BB891554CB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98C2-1C6D-4ACF-998E-134417530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28A92-9333-47DE-B8DB-ECD8159C245F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55EC2-B893-4B85-A3BA-56C558AD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merbekova_r\Desktop\Уральск\Вокзал техплан-Model.jpg"/>
          <p:cNvPicPr>
            <a:picLocks noChangeAspect="1" noChangeArrowheads="1"/>
          </p:cNvPicPr>
          <p:nvPr/>
        </p:nvPicPr>
        <p:blipFill>
          <a:blip r:embed="rId2"/>
          <a:srcRect t="23669" b="46858"/>
          <a:stretch>
            <a:fillRect/>
          </a:stretch>
        </p:blipFill>
        <p:spPr bwMode="auto">
          <a:xfrm>
            <a:off x="0" y="476250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4663" y="1052513"/>
            <a:ext cx="287337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675" y="1916113"/>
            <a:ext cx="2889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688" y="1052513"/>
            <a:ext cx="142875" cy="280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75463" y="1052513"/>
            <a:ext cx="7207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2588" y="328453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875463" y="2097088"/>
            <a:ext cx="720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75463" y="4076700"/>
            <a:ext cx="325437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5875" y="2708275"/>
            <a:ext cx="1871663" cy="144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47813" y="3068638"/>
            <a:ext cx="1008062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429000"/>
            <a:ext cx="1301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8200" y="2671763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636838"/>
            <a:ext cx="20161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38688" y="1484313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62525" y="1425575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62525" y="1052513"/>
            <a:ext cx="185738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8263" y="1412875"/>
            <a:ext cx="681037" cy="1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24563" y="1420813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27763" y="1052513"/>
            <a:ext cx="98425" cy="66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84775" y="3824288"/>
            <a:ext cx="107950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5" name="TextBox 23"/>
          <p:cNvSpPr txBox="1">
            <a:spLocks noChangeArrowheads="1"/>
          </p:cNvSpPr>
          <p:nvPr/>
        </p:nvSpPr>
        <p:spPr bwMode="auto">
          <a:xfrm>
            <a:off x="4643438" y="14128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   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62625" y="3789363"/>
            <a:ext cx="1047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78525" y="3789363"/>
            <a:ext cx="1063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59500" y="3768725"/>
            <a:ext cx="106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87925" y="3767138"/>
            <a:ext cx="841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30763" y="3748088"/>
            <a:ext cx="841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68838" y="3756025"/>
            <a:ext cx="85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2" name="TextBox 44"/>
          <p:cNvSpPr txBox="1">
            <a:spLocks noChangeArrowheads="1"/>
          </p:cNvSpPr>
          <p:nvPr/>
        </p:nvSpPr>
        <p:spPr bwMode="auto">
          <a:xfrm>
            <a:off x="5180013" y="38750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64" name="Овал 63"/>
          <p:cNvSpPr>
            <a:spLocks noChangeArrowheads="1"/>
          </p:cNvSpPr>
          <p:nvPr/>
        </p:nvSpPr>
        <p:spPr bwMode="auto">
          <a:xfrm>
            <a:off x="1554188" y="4650011"/>
            <a:ext cx="463522" cy="285752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3349" name="TextBox 96"/>
          <p:cNvSpPr txBox="1">
            <a:spLocks noChangeArrowheads="1"/>
          </p:cNvSpPr>
          <p:nvPr/>
        </p:nvSpPr>
        <p:spPr bwMode="auto">
          <a:xfrm>
            <a:off x="2017710" y="4650011"/>
            <a:ext cx="467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Коммерческая площадь под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банкомат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ед. 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1835150" y="1052513"/>
            <a:ext cx="23034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55" name="Овал 51"/>
          <p:cNvSpPr>
            <a:spLocks noChangeArrowheads="1"/>
          </p:cNvSpPr>
          <p:nvPr/>
        </p:nvSpPr>
        <p:spPr bwMode="auto">
          <a:xfrm>
            <a:off x="4211638" y="1341438"/>
            <a:ext cx="287337" cy="215900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356" name="Овал 51"/>
          <p:cNvSpPr>
            <a:spLocks noChangeArrowheads="1"/>
          </p:cNvSpPr>
          <p:nvPr/>
        </p:nvSpPr>
        <p:spPr bwMode="auto">
          <a:xfrm>
            <a:off x="4716463" y="1484313"/>
            <a:ext cx="287337" cy="215900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Прямоугольник 4"/>
          <p:cNvSpPr/>
          <p:nvPr/>
        </p:nvSpPr>
        <p:spPr>
          <a:xfrm>
            <a:off x="4500563" y="3644900"/>
            <a:ext cx="430212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4"/>
          <p:cNvSpPr/>
          <p:nvPr/>
        </p:nvSpPr>
        <p:spPr>
          <a:xfrm>
            <a:off x="5940425" y="3573463"/>
            <a:ext cx="4318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40"/>
          <p:cNvSpPr/>
          <p:nvPr/>
        </p:nvSpPr>
        <p:spPr>
          <a:xfrm>
            <a:off x="4067175" y="1052513"/>
            <a:ext cx="504825" cy="863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3360" name="Овал 63"/>
          <p:cNvSpPr>
            <a:spLocks noChangeArrowheads="1"/>
          </p:cNvSpPr>
          <p:nvPr/>
        </p:nvSpPr>
        <p:spPr bwMode="auto">
          <a:xfrm>
            <a:off x="4140200" y="1341438"/>
            <a:ext cx="288925" cy="288925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9" name="Прямоугольник 40"/>
          <p:cNvSpPr/>
          <p:nvPr/>
        </p:nvSpPr>
        <p:spPr>
          <a:xfrm>
            <a:off x="4716463" y="1268413"/>
            <a:ext cx="360362" cy="6477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30" name="Прямоугольник 40"/>
          <p:cNvSpPr/>
          <p:nvPr/>
        </p:nvSpPr>
        <p:spPr>
          <a:xfrm>
            <a:off x="5148263" y="3860800"/>
            <a:ext cx="215900" cy="2159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32" name="Прямоугольник 40"/>
          <p:cNvSpPr/>
          <p:nvPr/>
        </p:nvSpPr>
        <p:spPr>
          <a:xfrm>
            <a:off x="5795963" y="1268413"/>
            <a:ext cx="360362" cy="6477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33" name="Прямоугольник 40"/>
          <p:cNvSpPr/>
          <p:nvPr/>
        </p:nvSpPr>
        <p:spPr>
          <a:xfrm>
            <a:off x="5219700" y="1268413"/>
            <a:ext cx="215900" cy="21748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3365" name="Овал 63"/>
          <p:cNvSpPr>
            <a:spLocks noChangeArrowheads="1"/>
          </p:cNvSpPr>
          <p:nvPr/>
        </p:nvSpPr>
        <p:spPr bwMode="auto">
          <a:xfrm>
            <a:off x="4716463" y="1412875"/>
            <a:ext cx="288925" cy="288925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66" name="Овал 63"/>
          <p:cNvSpPr>
            <a:spLocks noChangeArrowheads="1"/>
          </p:cNvSpPr>
          <p:nvPr/>
        </p:nvSpPr>
        <p:spPr bwMode="auto">
          <a:xfrm>
            <a:off x="5795963" y="1412875"/>
            <a:ext cx="288925" cy="288925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367" name="Овал 63"/>
          <p:cNvSpPr>
            <a:spLocks noChangeArrowheads="1"/>
          </p:cNvSpPr>
          <p:nvPr/>
        </p:nvSpPr>
        <p:spPr bwMode="auto">
          <a:xfrm>
            <a:off x="5148263" y="1268413"/>
            <a:ext cx="287337" cy="215900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368" name="Овал 63"/>
          <p:cNvSpPr>
            <a:spLocks noChangeArrowheads="1"/>
          </p:cNvSpPr>
          <p:nvPr/>
        </p:nvSpPr>
        <p:spPr bwMode="auto">
          <a:xfrm>
            <a:off x="5148263" y="3860800"/>
            <a:ext cx="288925" cy="215900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002060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13369" name="Picture 2" descr="C:\Users\Amerbekova_r\Desktop\Уральск\Вокзал техплан-Model.jpg"/>
          <p:cNvPicPr>
            <a:picLocks noChangeAspect="1" noChangeArrowheads="1"/>
          </p:cNvPicPr>
          <p:nvPr/>
        </p:nvPicPr>
        <p:blipFill>
          <a:blip r:embed="rId2"/>
          <a:srcRect t="23669" b="46858"/>
          <a:stretch>
            <a:fillRect/>
          </a:stretch>
        </p:blipFill>
        <p:spPr bwMode="auto">
          <a:xfrm>
            <a:off x="0" y="476250"/>
            <a:ext cx="914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46" name="Прямоугольник 4"/>
          <p:cNvSpPr/>
          <p:nvPr/>
        </p:nvSpPr>
        <p:spPr>
          <a:xfrm>
            <a:off x="1835150" y="1052513"/>
            <a:ext cx="27368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47" name="Прямоугольник 5"/>
          <p:cNvSpPr/>
          <p:nvPr/>
        </p:nvSpPr>
        <p:spPr>
          <a:xfrm>
            <a:off x="2987675" y="1916113"/>
            <a:ext cx="2889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48" name="Прямоугольник 6"/>
          <p:cNvSpPr/>
          <p:nvPr/>
        </p:nvSpPr>
        <p:spPr>
          <a:xfrm>
            <a:off x="6516688" y="1052513"/>
            <a:ext cx="142875" cy="280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49" name="Прямоугольник 7"/>
          <p:cNvSpPr/>
          <p:nvPr/>
        </p:nvSpPr>
        <p:spPr>
          <a:xfrm>
            <a:off x="6875463" y="1052513"/>
            <a:ext cx="7207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0" name="Прямоугольник 8"/>
          <p:cNvSpPr/>
          <p:nvPr/>
        </p:nvSpPr>
        <p:spPr>
          <a:xfrm>
            <a:off x="6732588" y="328453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1" name="Прямоугольник 9"/>
          <p:cNvSpPr/>
          <p:nvPr/>
        </p:nvSpPr>
        <p:spPr>
          <a:xfrm flipV="1">
            <a:off x="6875463" y="2097088"/>
            <a:ext cx="720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2" name="Прямоугольник 10"/>
          <p:cNvSpPr/>
          <p:nvPr/>
        </p:nvSpPr>
        <p:spPr>
          <a:xfrm>
            <a:off x="6875463" y="4076700"/>
            <a:ext cx="325437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3" name="Прямоугольник 11"/>
          <p:cNvSpPr/>
          <p:nvPr/>
        </p:nvSpPr>
        <p:spPr>
          <a:xfrm>
            <a:off x="2555875" y="2708275"/>
            <a:ext cx="1871663" cy="144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4" name="Прямоугольник 12"/>
          <p:cNvSpPr/>
          <p:nvPr/>
        </p:nvSpPr>
        <p:spPr>
          <a:xfrm>
            <a:off x="1547813" y="3068638"/>
            <a:ext cx="1008062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5" name="Прямоугольник 13"/>
          <p:cNvSpPr/>
          <p:nvPr/>
        </p:nvSpPr>
        <p:spPr>
          <a:xfrm>
            <a:off x="4572000" y="3429000"/>
            <a:ext cx="1301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6" name="Прямоугольник 15"/>
          <p:cNvSpPr/>
          <p:nvPr/>
        </p:nvSpPr>
        <p:spPr>
          <a:xfrm>
            <a:off x="4648200" y="2671763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7" name="Прямоугольник 16"/>
          <p:cNvSpPr/>
          <p:nvPr/>
        </p:nvSpPr>
        <p:spPr>
          <a:xfrm>
            <a:off x="4500563" y="2671763"/>
            <a:ext cx="20161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8" name="Прямоугольник 17"/>
          <p:cNvSpPr/>
          <p:nvPr/>
        </p:nvSpPr>
        <p:spPr>
          <a:xfrm>
            <a:off x="4738688" y="1484313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59" name="Прямоугольник 18"/>
          <p:cNvSpPr/>
          <p:nvPr/>
        </p:nvSpPr>
        <p:spPr>
          <a:xfrm>
            <a:off x="4962525" y="1425575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1" name="Прямоугольник 14"/>
          <p:cNvSpPr/>
          <p:nvPr/>
        </p:nvSpPr>
        <p:spPr>
          <a:xfrm>
            <a:off x="4962525" y="1052513"/>
            <a:ext cx="185738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2" name="Прямоугольник 20"/>
          <p:cNvSpPr/>
          <p:nvPr/>
        </p:nvSpPr>
        <p:spPr>
          <a:xfrm>
            <a:off x="5148263" y="1412875"/>
            <a:ext cx="681037" cy="1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3" name="Прямоугольник 21"/>
          <p:cNvSpPr/>
          <p:nvPr/>
        </p:nvSpPr>
        <p:spPr>
          <a:xfrm>
            <a:off x="6024563" y="1420813"/>
            <a:ext cx="508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4" name="Прямоугольник 22"/>
          <p:cNvSpPr/>
          <p:nvPr/>
        </p:nvSpPr>
        <p:spPr>
          <a:xfrm>
            <a:off x="6227763" y="1052513"/>
            <a:ext cx="98425" cy="66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5" name="Овал 24"/>
          <p:cNvSpPr/>
          <p:nvPr/>
        </p:nvSpPr>
        <p:spPr>
          <a:xfrm>
            <a:off x="5148263" y="1268413"/>
            <a:ext cx="117475" cy="195262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466" name="Овал 25"/>
          <p:cNvSpPr/>
          <p:nvPr/>
        </p:nvSpPr>
        <p:spPr>
          <a:xfrm>
            <a:off x="5275263" y="1268413"/>
            <a:ext cx="117475" cy="195262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468" name="Овал 26"/>
          <p:cNvSpPr/>
          <p:nvPr/>
        </p:nvSpPr>
        <p:spPr>
          <a:xfrm>
            <a:off x="5607050" y="1268413"/>
            <a:ext cx="117475" cy="195262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6208713" y="1722438"/>
            <a:ext cx="117475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3469" name="Прямоугольник 30"/>
          <p:cNvSpPr/>
          <p:nvPr/>
        </p:nvSpPr>
        <p:spPr>
          <a:xfrm>
            <a:off x="5184775" y="3824288"/>
            <a:ext cx="107950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94" name="TextBox 23"/>
          <p:cNvSpPr txBox="1">
            <a:spLocks noChangeArrowheads="1"/>
          </p:cNvSpPr>
          <p:nvPr/>
        </p:nvSpPr>
        <p:spPr bwMode="auto">
          <a:xfrm>
            <a:off x="4614863" y="14128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1     2</a:t>
            </a:r>
          </a:p>
        </p:txBody>
      </p:sp>
      <p:sp>
        <p:nvSpPr>
          <p:cNvPr id="13395" name="TextBox 34"/>
          <p:cNvSpPr txBox="1">
            <a:spLocks noChangeArrowheads="1"/>
          </p:cNvSpPr>
          <p:nvPr/>
        </p:nvSpPr>
        <p:spPr bwMode="auto">
          <a:xfrm>
            <a:off x="5905500" y="1412875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6 </a:t>
            </a:r>
          </a:p>
        </p:txBody>
      </p:sp>
      <p:sp>
        <p:nvSpPr>
          <p:cNvPr id="13470" name="Прямоугольник 35"/>
          <p:cNvSpPr/>
          <p:nvPr/>
        </p:nvSpPr>
        <p:spPr>
          <a:xfrm>
            <a:off x="5762625" y="3789363"/>
            <a:ext cx="1047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71" name="Прямоугольник 36"/>
          <p:cNvSpPr/>
          <p:nvPr/>
        </p:nvSpPr>
        <p:spPr>
          <a:xfrm>
            <a:off x="5978525" y="3789363"/>
            <a:ext cx="1063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7"/>
          <p:cNvSpPr/>
          <p:nvPr/>
        </p:nvSpPr>
        <p:spPr>
          <a:xfrm>
            <a:off x="6159500" y="3768725"/>
            <a:ext cx="106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72" name="Прямоугольник 38"/>
          <p:cNvSpPr/>
          <p:nvPr/>
        </p:nvSpPr>
        <p:spPr>
          <a:xfrm>
            <a:off x="4987925" y="3767138"/>
            <a:ext cx="841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73" name="Прямоугольник 39"/>
          <p:cNvSpPr/>
          <p:nvPr/>
        </p:nvSpPr>
        <p:spPr>
          <a:xfrm>
            <a:off x="4830763" y="3748088"/>
            <a:ext cx="841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74" name="Прямоугольник 40"/>
          <p:cNvSpPr/>
          <p:nvPr/>
        </p:nvSpPr>
        <p:spPr>
          <a:xfrm>
            <a:off x="4668838" y="3756025"/>
            <a:ext cx="85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02" name="TextBox 41"/>
          <p:cNvSpPr txBox="1">
            <a:spLocks noChangeArrowheads="1"/>
          </p:cNvSpPr>
          <p:nvPr/>
        </p:nvSpPr>
        <p:spPr bwMode="auto">
          <a:xfrm>
            <a:off x="6084888" y="3727450"/>
            <a:ext cx="287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8 </a:t>
            </a:r>
          </a:p>
        </p:txBody>
      </p:sp>
      <p:sp>
        <p:nvSpPr>
          <p:cNvPr id="13403" name="TextBox 42"/>
          <p:cNvSpPr txBox="1">
            <a:spLocks noChangeArrowheads="1"/>
          </p:cNvSpPr>
          <p:nvPr/>
        </p:nvSpPr>
        <p:spPr bwMode="auto">
          <a:xfrm>
            <a:off x="5889625" y="373538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9 </a:t>
            </a:r>
          </a:p>
        </p:txBody>
      </p:sp>
      <p:sp>
        <p:nvSpPr>
          <p:cNvPr id="13404" name="TextBox 43"/>
          <p:cNvSpPr txBox="1">
            <a:spLocks noChangeArrowheads="1"/>
          </p:cNvSpPr>
          <p:nvPr/>
        </p:nvSpPr>
        <p:spPr bwMode="auto">
          <a:xfrm>
            <a:off x="5640388" y="3736975"/>
            <a:ext cx="36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10 </a:t>
            </a:r>
          </a:p>
        </p:txBody>
      </p:sp>
      <p:sp>
        <p:nvSpPr>
          <p:cNvPr id="13405" name="TextBox 44"/>
          <p:cNvSpPr txBox="1">
            <a:spLocks noChangeArrowheads="1"/>
          </p:cNvSpPr>
          <p:nvPr/>
        </p:nvSpPr>
        <p:spPr bwMode="auto">
          <a:xfrm>
            <a:off x="5180013" y="3875088"/>
            <a:ext cx="361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11 </a:t>
            </a:r>
          </a:p>
        </p:txBody>
      </p:sp>
      <p:sp>
        <p:nvSpPr>
          <p:cNvPr id="13406" name="TextBox 46"/>
          <p:cNvSpPr txBox="1">
            <a:spLocks noChangeArrowheads="1"/>
          </p:cNvSpPr>
          <p:nvPr/>
        </p:nvSpPr>
        <p:spPr bwMode="auto">
          <a:xfrm>
            <a:off x="4470400" y="3817938"/>
            <a:ext cx="922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libri" pitchFamily="34" charset="0"/>
              </a:rPr>
              <a:t>  14 13 12</a:t>
            </a:r>
          </a:p>
        </p:txBody>
      </p:sp>
      <p:sp>
        <p:nvSpPr>
          <p:cNvPr id="49" name="Овал 48"/>
          <p:cNvSpPr/>
          <p:nvPr/>
        </p:nvSpPr>
        <p:spPr>
          <a:xfrm>
            <a:off x="6221413" y="1052513"/>
            <a:ext cx="115887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408" name="TextBox 49"/>
          <p:cNvSpPr txBox="1">
            <a:spLocks noChangeArrowheads="1"/>
          </p:cNvSpPr>
          <p:nvPr/>
        </p:nvSpPr>
        <p:spPr bwMode="auto">
          <a:xfrm>
            <a:off x="6153150" y="1012825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15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52" name="Овал 51"/>
          <p:cNvSpPr/>
          <p:nvPr/>
        </p:nvSpPr>
        <p:spPr>
          <a:xfrm>
            <a:off x="4500563" y="2659063"/>
            <a:ext cx="115887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410" name="TextBox 52"/>
          <p:cNvSpPr txBox="1">
            <a:spLocks noChangeArrowheads="1"/>
          </p:cNvSpPr>
          <p:nvPr/>
        </p:nvSpPr>
        <p:spPr bwMode="auto">
          <a:xfrm>
            <a:off x="4411663" y="3192463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19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4500563" y="2852738"/>
            <a:ext cx="115887" cy="179387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500563" y="3055938"/>
            <a:ext cx="115887" cy="195262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500563" y="3235325"/>
            <a:ext cx="115887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500563" y="3451225"/>
            <a:ext cx="115887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415" name="TextBox 57"/>
          <p:cNvSpPr txBox="1">
            <a:spLocks noChangeArrowheads="1"/>
          </p:cNvSpPr>
          <p:nvPr/>
        </p:nvSpPr>
        <p:spPr bwMode="auto">
          <a:xfrm>
            <a:off x="4400550" y="2614613"/>
            <a:ext cx="363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16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13416" name="TextBox 58"/>
          <p:cNvSpPr txBox="1">
            <a:spLocks noChangeArrowheads="1"/>
          </p:cNvSpPr>
          <p:nvPr/>
        </p:nvSpPr>
        <p:spPr bwMode="auto">
          <a:xfrm>
            <a:off x="4408488" y="2801938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17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13417" name="TextBox 59"/>
          <p:cNvSpPr txBox="1">
            <a:spLocks noChangeArrowheads="1"/>
          </p:cNvSpPr>
          <p:nvPr/>
        </p:nvSpPr>
        <p:spPr bwMode="auto">
          <a:xfrm>
            <a:off x="4411663" y="3005138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18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13418" name="TextBox 60"/>
          <p:cNvSpPr txBox="1">
            <a:spLocks noChangeArrowheads="1"/>
          </p:cNvSpPr>
          <p:nvPr/>
        </p:nvSpPr>
        <p:spPr bwMode="auto">
          <a:xfrm>
            <a:off x="4411663" y="3405188"/>
            <a:ext cx="361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20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13419" name="TextBox 61"/>
          <p:cNvSpPr txBox="1">
            <a:spLocks noChangeArrowheads="1"/>
          </p:cNvSpPr>
          <p:nvPr/>
        </p:nvSpPr>
        <p:spPr bwMode="auto">
          <a:xfrm>
            <a:off x="4416425" y="3616325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21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63" name="Овал 62"/>
          <p:cNvSpPr/>
          <p:nvPr/>
        </p:nvSpPr>
        <p:spPr>
          <a:xfrm>
            <a:off x="4500563" y="3667125"/>
            <a:ext cx="115887" cy="193675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3433" name="Picture 2" descr="C:\Users\Amerbekova_r\Desktop\Уральск\Вокзал техплан-Model.jpg"/>
          <p:cNvPicPr>
            <a:picLocks noChangeAspect="1" noChangeArrowheads="1"/>
          </p:cNvPicPr>
          <p:nvPr/>
        </p:nvPicPr>
        <p:blipFill>
          <a:blip r:embed="rId2"/>
          <a:srcRect t="23669" b="46858"/>
          <a:stretch>
            <a:fillRect/>
          </a:stretch>
        </p:blipFill>
        <p:spPr bwMode="auto">
          <a:xfrm>
            <a:off x="0" y="785794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"/>
          <p:cNvSpPr/>
          <p:nvPr/>
        </p:nvSpPr>
        <p:spPr>
          <a:xfrm>
            <a:off x="4284663" y="1285859"/>
            <a:ext cx="215899" cy="558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Прямоугольник 5"/>
          <p:cNvSpPr/>
          <p:nvPr/>
        </p:nvSpPr>
        <p:spPr>
          <a:xfrm>
            <a:off x="2987675" y="1916113"/>
            <a:ext cx="2889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6"/>
          <p:cNvSpPr/>
          <p:nvPr/>
        </p:nvSpPr>
        <p:spPr>
          <a:xfrm>
            <a:off x="6500826" y="1357298"/>
            <a:ext cx="158737" cy="2503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7"/>
          <p:cNvSpPr/>
          <p:nvPr/>
        </p:nvSpPr>
        <p:spPr>
          <a:xfrm>
            <a:off x="6875463" y="1357297"/>
            <a:ext cx="720725" cy="4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8"/>
          <p:cNvSpPr/>
          <p:nvPr/>
        </p:nvSpPr>
        <p:spPr>
          <a:xfrm>
            <a:off x="6715140" y="3143248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9"/>
          <p:cNvSpPr/>
          <p:nvPr/>
        </p:nvSpPr>
        <p:spPr>
          <a:xfrm flipV="1">
            <a:off x="6875463" y="2097088"/>
            <a:ext cx="720725" cy="54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10"/>
          <p:cNvSpPr/>
          <p:nvPr/>
        </p:nvSpPr>
        <p:spPr>
          <a:xfrm>
            <a:off x="6875463" y="3929067"/>
            <a:ext cx="325437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11"/>
          <p:cNvSpPr/>
          <p:nvPr/>
        </p:nvSpPr>
        <p:spPr>
          <a:xfrm>
            <a:off x="2555875" y="2786058"/>
            <a:ext cx="1871663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12"/>
          <p:cNvSpPr/>
          <p:nvPr/>
        </p:nvSpPr>
        <p:spPr>
          <a:xfrm>
            <a:off x="1547813" y="3068638"/>
            <a:ext cx="1008062" cy="107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15"/>
          <p:cNvSpPr/>
          <p:nvPr/>
        </p:nvSpPr>
        <p:spPr>
          <a:xfrm>
            <a:off x="4648200" y="2671763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16"/>
          <p:cNvSpPr/>
          <p:nvPr/>
        </p:nvSpPr>
        <p:spPr>
          <a:xfrm>
            <a:off x="4500563" y="2636838"/>
            <a:ext cx="20161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17"/>
          <p:cNvSpPr/>
          <p:nvPr/>
        </p:nvSpPr>
        <p:spPr>
          <a:xfrm>
            <a:off x="4714876" y="1484312"/>
            <a:ext cx="74612" cy="373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18"/>
          <p:cNvSpPr/>
          <p:nvPr/>
        </p:nvSpPr>
        <p:spPr>
          <a:xfrm flipH="1">
            <a:off x="5000628" y="1425574"/>
            <a:ext cx="71438" cy="57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20"/>
          <p:cNvSpPr/>
          <p:nvPr/>
        </p:nvSpPr>
        <p:spPr>
          <a:xfrm>
            <a:off x="4929190" y="1285860"/>
            <a:ext cx="900111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Прямоугольник 21"/>
          <p:cNvSpPr/>
          <p:nvPr/>
        </p:nvSpPr>
        <p:spPr>
          <a:xfrm>
            <a:off x="6000760" y="1420812"/>
            <a:ext cx="142875" cy="43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22"/>
          <p:cNvSpPr/>
          <p:nvPr/>
        </p:nvSpPr>
        <p:spPr>
          <a:xfrm>
            <a:off x="6215075" y="1357298"/>
            <a:ext cx="11111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30"/>
          <p:cNvSpPr/>
          <p:nvPr/>
        </p:nvSpPr>
        <p:spPr>
          <a:xfrm>
            <a:off x="5143504" y="3714752"/>
            <a:ext cx="149221" cy="21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0" name="TextBox 23"/>
          <p:cNvSpPr txBox="1">
            <a:spLocks noChangeArrowheads="1"/>
          </p:cNvSpPr>
          <p:nvPr/>
        </p:nvSpPr>
        <p:spPr bwMode="auto">
          <a:xfrm>
            <a:off x="4643438" y="1285861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>
                <a:latin typeface="Calibri" pitchFamily="34" charset="0"/>
              </a:rPr>
              <a:t>     </a:t>
            </a:r>
          </a:p>
        </p:txBody>
      </p:sp>
      <p:sp>
        <p:nvSpPr>
          <p:cNvPr id="73" name="Прямоугольник 35"/>
          <p:cNvSpPr/>
          <p:nvPr/>
        </p:nvSpPr>
        <p:spPr>
          <a:xfrm>
            <a:off x="5715009" y="3571876"/>
            <a:ext cx="152392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36"/>
          <p:cNvSpPr/>
          <p:nvPr/>
        </p:nvSpPr>
        <p:spPr>
          <a:xfrm>
            <a:off x="5978525" y="3789363"/>
            <a:ext cx="106363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рямоугольник 37"/>
          <p:cNvSpPr/>
          <p:nvPr/>
        </p:nvSpPr>
        <p:spPr>
          <a:xfrm>
            <a:off x="6159500" y="3768725"/>
            <a:ext cx="106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38"/>
          <p:cNvSpPr/>
          <p:nvPr/>
        </p:nvSpPr>
        <p:spPr>
          <a:xfrm>
            <a:off x="5000627" y="3643314"/>
            <a:ext cx="71435" cy="33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39"/>
          <p:cNvSpPr/>
          <p:nvPr/>
        </p:nvSpPr>
        <p:spPr>
          <a:xfrm>
            <a:off x="4830763" y="3748088"/>
            <a:ext cx="84137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40"/>
          <p:cNvSpPr/>
          <p:nvPr/>
        </p:nvSpPr>
        <p:spPr>
          <a:xfrm>
            <a:off x="4668838" y="3756025"/>
            <a:ext cx="857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67" name="TextBox 44"/>
          <p:cNvSpPr txBox="1">
            <a:spLocks noChangeArrowheads="1"/>
          </p:cNvSpPr>
          <p:nvPr/>
        </p:nvSpPr>
        <p:spPr bwMode="auto">
          <a:xfrm>
            <a:off x="5180013" y="38750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13478" name="Прямоугольник 4"/>
          <p:cNvSpPr/>
          <p:nvPr/>
        </p:nvSpPr>
        <p:spPr>
          <a:xfrm>
            <a:off x="1835150" y="1357298"/>
            <a:ext cx="2303463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4"/>
          <p:cNvSpPr/>
          <p:nvPr/>
        </p:nvSpPr>
        <p:spPr>
          <a:xfrm>
            <a:off x="4500563" y="3429000"/>
            <a:ext cx="43021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рямоугольник 4"/>
          <p:cNvSpPr/>
          <p:nvPr/>
        </p:nvSpPr>
        <p:spPr>
          <a:xfrm>
            <a:off x="5940425" y="3500439"/>
            <a:ext cx="4318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43" name="Прямоугольник 40"/>
          <p:cNvSpPr/>
          <p:nvPr/>
        </p:nvSpPr>
        <p:spPr>
          <a:xfrm>
            <a:off x="4500562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3489" name="Овал 63"/>
          <p:cNvSpPr>
            <a:spLocks noChangeArrowheads="1"/>
          </p:cNvSpPr>
          <p:nvPr/>
        </p:nvSpPr>
        <p:spPr bwMode="auto">
          <a:xfrm>
            <a:off x="4500562" y="2857496"/>
            <a:ext cx="360362" cy="215900"/>
          </a:xfrm>
          <a:prstGeom prst="ellips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1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31" name="Rectangle 1"/>
          <p:cNvSpPr>
            <a:spLocks noChangeArrowheads="1"/>
          </p:cNvSpPr>
          <p:nvPr/>
        </p:nvSpPr>
        <p:spPr bwMode="auto">
          <a:xfrm>
            <a:off x="0" y="27410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РАСПОЛОЖЕНИЯ ПЕРЕДАВАЕМЫХ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АРЕНДУ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ПЛОЩАДЕЙ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КОММЕРЧЕСКОЙ ДЕЯТЕЛЬНОСТИ НА ЖЕЛЕЗНОДОРОЖНОМ ВОКЗАЛЕ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УРАЛЬСК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этаж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merbekova_r\Desktop\Уральск\Вокзал техплан 2-Model.jpg"/>
          <p:cNvPicPr>
            <a:picLocks noChangeAspect="1" noChangeArrowheads="1"/>
          </p:cNvPicPr>
          <p:nvPr/>
        </p:nvPicPr>
        <p:blipFill>
          <a:blip r:embed="rId2"/>
          <a:srcRect t="26709" b="45937"/>
          <a:stretch>
            <a:fillRect/>
          </a:stretch>
        </p:blipFill>
        <p:spPr bwMode="auto">
          <a:xfrm>
            <a:off x="0" y="928670"/>
            <a:ext cx="9144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9" y="1214422"/>
            <a:ext cx="195282" cy="342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5" y="1214422"/>
            <a:ext cx="125429" cy="342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00338" y="1268413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41550" y="1506538"/>
            <a:ext cx="1444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66975" y="1844675"/>
            <a:ext cx="714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1916113"/>
            <a:ext cx="142875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8538" y="227647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06675" y="2276475"/>
            <a:ext cx="730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050" y="2133600"/>
            <a:ext cx="730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97063" y="2349500"/>
            <a:ext cx="8255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92275" y="1844675"/>
            <a:ext cx="28733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87675" y="1214422"/>
            <a:ext cx="863600" cy="135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059" y="1214422"/>
            <a:ext cx="71438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3713" y="2852738"/>
            <a:ext cx="2873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11413" y="3005138"/>
            <a:ext cx="1439862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750" y="2492374"/>
            <a:ext cx="119084" cy="43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214554"/>
            <a:ext cx="7143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3"/>
          <p:cNvSpPr/>
          <p:nvPr/>
        </p:nvSpPr>
        <p:spPr>
          <a:xfrm>
            <a:off x="1692275" y="1214422"/>
            <a:ext cx="2376488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83" name="TextBox 46"/>
          <p:cNvSpPr txBox="1">
            <a:spLocks noChangeArrowheads="1"/>
          </p:cNvSpPr>
          <p:nvPr/>
        </p:nvSpPr>
        <p:spPr bwMode="auto">
          <a:xfrm>
            <a:off x="6443663" y="1773238"/>
            <a:ext cx="433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latin typeface="Calibri" pitchFamily="34" charset="0"/>
            </a:endParaRPr>
          </a:p>
        </p:txBody>
      </p:sp>
      <p:sp>
        <p:nvSpPr>
          <p:cNvPr id="14406" name="Rectangle 74"/>
          <p:cNvSpPr>
            <a:spLocks noChangeArrowheads="1"/>
          </p:cNvSpPr>
          <p:nvPr/>
        </p:nvSpPr>
        <p:spPr bwMode="auto">
          <a:xfrm>
            <a:off x="1187450" y="59499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54" name="Прямоугольник 43"/>
          <p:cNvSpPr/>
          <p:nvPr/>
        </p:nvSpPr>
        <p:spPr>
          <a:xfrm>
            <a:off x="7143768" y="1571612"/>
            <a:ext cx="287337" cy="2159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5" name="Прямоугольник 43"/>
          <p:cNvSpPr/>
          <p:nvPr/>
        </p:nvSpPr>
        <p:spPr>
          <a:xfrm>
            <a:off x="7143768" y="1357298"/>
            <a:ext cx="287337" cy="2159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4" name="TextBox 44"/>
          <p:cNvSpPr txBox="1">
            <a:spLocks noChangeArrowheads="1"/>
          </p:cNvSpPr>
          <p:nvPr/>
        </p:nvSpPr>
        <p:spPr bwMode="auto">
          <a:xfrm>
            <a:off x="7143768" y="1571612"/>
            <a:ext cx="366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/>
              <a:t>3</a:t>
            </a:r>
            <a:endParaRPr lang="ru-RU" sz="900" dirty="0"/>
          </a:p>
        </p:txBody>
      </p:sp>
      <p:sp>
        <p:nvSpPr>
          <p:cNvPr id="65" name="TextBox 44"/>
          <p:cNvSpPr txBox="1">
            <a:spLocks noChangeArrowheads="1"/>
          </p:cNvSpPr>
          <p:nvPr/>
        </p:nvSpPr>
        <p:spPr bwMode="auto">
          <a:xfrm>
            <a:off x="7143768" y="1357298"/>
            <a:ext cx="366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/>
              <a:t>2</a:t>
            </a:r>
            <a:endParaRPr lang="ru-RU" sz="900" dirty="0"/>
          </a:p>
        </p:txBody>
      </p:sp>
      <p:sp>
        <p:nvSpPr>
          <p:cNvPr id="71" name="Овал 59"/>
          <p:cNvSpPr/>
          <p:nvPr/>
        </p:nvSpPr>
        <p:spPr>
          <a:xfrm>
            <a:off x="571472" y="4214818"/>
            <a:ext cx="504825" cy="2159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ru-RU" sz="9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TextBox 51"/>
          <p:cNvSpPr txBox="1">
            <a:spLocks noChangeArrowheads="1"/>
          </p:cNvSpPr>
          <p:nvPr/>
        </p:nvSpPr>
        <p:spPr bwMode="auto">
          <a:xfrm>
            <a:off x="1214414" y="4214818"/>
            <a:ext cx="4643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Коммерческая площадь – 26,92 кв.м.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43"/>
          <p:cNvSpPr/>
          <p:nvPr/>
        </p:nvSpPr>
        <p:spPr>
          <a:xfrm>
            <a:off x="7143768" y="2071678"/>
            <a:ext cx="285752" cy="2667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8" name="Прямоугольник 43"/>
          <p:cNvSpPr/>
          <p:nvPr/>
        </p:nvSpPr>
        <p:spPr>
          <a:xfrm>
            <a:off x="7143768" y="1785926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2" name="TextBox 44"/>
          <p:cNvSpPr txBox="1">
            <a:spLocks noChangeArrowheads="1"/>
          </p:cNvSpPr>
          <p:nvPr/>
        </p:nvSpPr>
        <p:spPr bwMode="auto">
          <a:xfrm>
            <a:off x="7143768" y="1785926"/>
            <a:ext cx="366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/>
              <a:t>4</a:t>
            </a:r>
            <a:endParaRPr lang="ru-RU" sz="900" dirty="0"/>
          </a:p>
        </p:txBody>
      </p:sp>
      <p:sp>
        <p:nvSpPr>
          <p:cNvPr id="73" name="TextBox 44"/>
          <p:cNvSpPr txBox="1">
            <a:spLocks noChangeArrowheads="1"/>
          </p:cNvSpPr>
          <p:nvPr/>
        </p:nvSpPr>
        <p:spPr bwMode="auto">
          <a:xfrm>
            <a:off x="7143768" y="2071678"/>
            <a:ext cx="366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/>
              <a:t>5</a:t>
            </a:r>
            <a:endParaRPr lang="ru-RU" sz="900" dirty="0"/>
          </a:p>
        </p:txBody>
      </p:sp>
      <p:sp>
        <p:nvSpPr>
          <p:cNvPr id="92" name="Овал 59"/>
          <p:cNvSpPr/>
          <p:nvPr/>
        </p:nvSpPr>
        <p:spPr>
          <a:xfrm>
            <a:off x="571472" y="4572008"/>
            <a:ext cx="504825" cy="2159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ru-RU" sz="9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Овал 59"/>
          <p:cNvSpPr/>
          <p:nvPr/>
        </p:nvSpPr>
        <p:spPr>
          <a:xfrm>
            <a:off x="571472" y="4929198"/>
            <a:ext cx="504825" cy="2159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ru-RU" sz="9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Овал 59"/>
          <p:cNvSpPr/>
          <p:nvPr/>
        </p:nvSpPr>
        <p:spPr>
          <a:xfrm>
            <a:off x="571472" y="5286388"/>
            <a:ext cx="504825" cy="2159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</a:t>
            </a:r>
            <a:endParaRPr lang="ru-RU" sz="9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TextBox 51"/>
          <p:cNvSpPr txBox="1">
            <a:spLocks noChangeArrowheads="1"/>
          </p:cNvSpPr>
          <p:nvPr/>
        </p:nvSpPr>
        <p:spPr bwMode="auto">
          <a:xfrm>
            <a:off x="1214414" y="4572008"/>
            <a:ext cx="4643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Коммерческая площадь – 6 кв.м.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51"/>
          <p:cNvSpPr txBox="1">
            <a:spLocks noChangeArrowheads="1"/>
          </p:cNvSpPr>
          <p:nvPr/>
        </p:nvSpPr>
        <p:spPr bwMode="auto">
          <a:xfrm>
            <a:off x="1214414" y="4929198"/>
            <a:ext cx="4643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Коммерческая площадь под платежный терминал – 2 ед.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51"/>
          <p:cNvSpPr txBox="1">
            <a:spLocks noChangeArrowheads="1"/>
          </p:cNvSpPr>
          <p:nvPr/>
        </p:nvSpPr>
        <p:spPr bwMode="auto">
          <a:xfrm>
            <a:off x="1214414" y="5286388"/>
            <a:ext cx="4643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Коммерческая площадь под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вендинговый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аппарат – 3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11890" y="116051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РАСПОЛОЖЕНИЯ ПЕРЕДАВАЕМЫХ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АРЕНДУ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ПЛОЩАДЕЙ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КОММЕРЧЕСКОЙ ДЕЯТЕЛЬНОСТИ НА ЖЕЛЕЗНОДОРОЖНОМ ВОКЗАЛЕ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УРАЛЬСК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этаж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122</Words>
  <Application>Microsoft Office PowerPoint</Application>
  <PresentationFormat>Экран (4:3)</PresentationFormat>
  <Paragraphs>60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Раушан А Амербекова</dc:creator>
  <cp:lastModifiedBy>Айбек Мухаметкали</cp:lastModifiedBy>
  <cp:revision>94</cp:revision>
  <cp:lastPrinted>2017-03-06T19:58:20Z</cp:lastPrinted>
  <dcterms:created xsi:type="dcterms:W3CDTF">2017-03-06T15:44:51Z</dcterms:created>
  <dcterms:modified xsi:type="dcterms:W3CDTF">2024-04-17T10:22:27Z</dcterms:modified>
</cp:coreProperties>
</file>