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80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Прямоугольник 103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АКТОБЕ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 этаж </a:t>
            </a:r>
          </a:p>
        </p:txBody>
      </p:sp>
      <p:sp>
        <p:nvSpPr>
          <p:cNvPr id="2675" name="Rectangle 7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56411"/>
            <a:ext cx="7919169" cy="387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4732581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1. Рекламный баннер – 3 кв.м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2. Лэд экран – 3 кв.м.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66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АКТОБЕ </a:t>
            </a: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этаж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30" y="781174"/>
            <a:ext cx="8160023" cy="3868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4581128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Коммерческая площадь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56,85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4. Коммерческая площадь - 40,90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кв.м.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5. Коммерческая площадь под вендинговый аппарат – 4 ед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6. Рекламный баннер – 30,06 кв.м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7. Коммерческая площадь – 13,75 кв.м.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0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96" y="188640"/>
            <a:ext cx="9146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ru-RU" sz="14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АКТОБЕ </a:t>
            </a:r>
          </a:p>
          <a:p>
            <a:pPr algn="ctr"/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перрон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08916" y="2492896"/>
            <a:ext cx="59701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66" y="912216"/>
            <a:ext cx="8343277" cy="225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3573016"/>
            <a:ext cx="61206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8. Коммерческая площадь  – 36,61 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кв.м.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732240" y="1996825"/>
            <a:ext cx="366713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kk-K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86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113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Айбек Мухаметкали</dc:creator>
  <cp:lastModifiedBy>Айбек Мухаметкали</cp:lastModifiedBy>
  <cp:revision>14</cp:revision>
  <dcterms:created xsi:type="dcterms:W3CDTF">2023-09-15T03:33:57Z</dcterms:created>
  <dcterms:modified xsi:type="dcterms:W3CDTF">2024-04-15T07:49:24Z</dcterms:modified>
</cp:coreProperties>
</file>