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58" r:id="rId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4" autoAdjust="0"/>
    <p:restoredTop sz="94624" autoAdjust="0"/>
  </p:normalViewPr>
  <p:slideViewPr>
    <p:cSldViewPr>
      <p:cViewPr>
        <p:scale>
          <a:sx n="100" d="100"/>
          <a:sy n="100" d="100"/>
        </p:scale>
        <p:origin x="-76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5AC1-E00C-4B84-A5C2-3D4C896F020D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44C1E-4E72-4191-B6E9-19A467813E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813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44C1E-4E72-4191-B6E9-19A467813E9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Прямая соединительная линия 23"/>
          <p:cNvCxnSpPr/>
          <p:nvPr/>
        </p:nvCxnSpPr>
        <p:spPr>
          <a:xfrm>
            <a:off x="2143108" y="1348178"/>
            <a:ext cx="2000264" cy="17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929190" y="1348178"/>
            <a:ext cx="2000264" cy="1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001290" y="1260728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43372" y="1117058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4787108" y="1260728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143372" y="1188496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143372" y="1259934"/>
            <a:ext cx="7858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857246" y="2634040"/>
            <a:ext cx="2571768" cy="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644364" y="2633268"/>
            <a:ext cx="257176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857752" y="3848508"/>
            <a:ext cx="2071702" cy="1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143108" y="3848508"/>
            <a:ext cx="2143140" cy="1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2143108" y="3936880"/>
            <a:ext cx="4786346" cy="17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929190" y="1419616"/>
            <a:ext cx="200026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143108" y="1419616"/>
            <a:ext cx="2000264" cy="17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214810" y="1352943"/>
            <a:ext cx="7143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ВЫХОД</a:t>
            </a:r>
            <a:endParaRPr lang="ru-RU" sz="1000" dirty="0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6929454" y="1773232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929454" y="3647554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14282" y="1773232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214282" y="3622153"/>
            <a:ext cx="192882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-714412" y="2701926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7930380" y="2713826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Прямоугольник 122"/>
          <p:cNvSpPr/>
          <p:nvPr/>
        </p:nvSpPr>
        <p:spPr>
          <a:xfrm>
            <a:off x="3000364" y="3143248"/>
            <a:ext cx="142876" cy="21431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1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14282" y="4739068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214282" y="4739068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214282" y="4736788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4214810" y="4739068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157" name="TextBox 156"/>
          <p:cNvSpPr txBox="1"/>
          <p:nvPr/>
        </p:nvSpPr>
        <p:spPr>
          <a:xfrm>
            <a:off x="4214810" y="4739068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 </a:t>
            </a:r>
            <a:endParaRPr lang="ru-RU" sz="12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642910" y="4429132"/>
            <a:ext cx="2135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42910" y="4714884"/>
            <a:ext cx="31383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534948" y="4429132"/>
            <a:ext cx="5799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Коммерческая площадь под платежный терминал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	                    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площадь -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площадь -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 кв.м.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.                                                                     	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площадь под платежный терминал - 1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	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5429256" y="3429000"/>
            <a:ext cx="357190" cy="1428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2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5429256" y="3571876"/>
            <a:ext cx="357190" cy="1428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3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143108" y="2714620"/>
            <a:ext cx="357190" cy="210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dirty="0">
                <a:solidFill>
                  <a:srgbClr val="FF0000"/>
                </a:solidFill>
              </a:rPr>
              <a:t>4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ТАРАЗ</a:t>
            </a: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этаж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3714744" y="2000240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4285454" y="2356636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0800000">
            <a:off x="928662" y="2713032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856562" y="1855776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356496" y="2356636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856562" y="2857496"/>
            <a:ext cx="1858182" cy="1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214678" y="2356636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28662" y="2014147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>
            <a:off x="3714744" y="2714620"/>
            <a:ext cx="9286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72266" y="2356636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28794" y="200024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Вокзал </a:t>
            </a:r>
            <a:r>
              <a:rPr lang="ru-RU" dirty="0" err="1" smtClean="0"/>
              <a:t>Тараз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503775" y="1696858"/>
            <a:ext cx="6429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3095328" y="1745811"/>
            <a:ext cx="92267" cy="1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511796" y="2905951"/>
            <a:ext cx="6429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491651" y="2886020"/>
            <a:ext cx="57315" cy="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00298" y="1784338"/>
            <a:ext cx="6429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2458880" y="1738808"/>
            <a:ext cx="92267" cy="1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4927601" y="1978535"/>
            <a:ext cx="5715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499900" y="1979635"/>
            <a:ext cx="3358380" cy="206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16200000" flipH="1">
            <a:off x="3130828" y="2887523"/>
            <a:ext cx="57315" cy="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393009" y="3457550"/>
            <a:ext cx="5176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5</a:t>
            </a:r>
            <a:r>
              <a:rPr lang="ru-RU" sz="1200" dirty="0"/>
              <a:t>.</a:t>
            </a:r>
            <a:r>
              <a:rPr lang="ru-RU" sz="1200" dirty="0" smtClean="0"/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Коммерческая площадь под платежный терминал - 1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	</a:t>
            </a:r>
            <a:endParaRPr lang="ru-RU" sz="12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857752" y="928670"/>
            <a:ext cx="285752" cy="214314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ТАРАЗ</a:t>
            </a: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Перрон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3579</TotalTime>
  <Words>67</Words>
  <Application>Microsoft Office PowerPoint</Application>
  <PresentationFormat>Экран (4:3)</PresentationFormat>
  <Paragraphs>26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Динара М. Абдуллаева</dc:creator>
  <cp:lastModifiedBy>Айбек Мухаметкали</cp:lastModifiedBy>
  <cp:revision>180</cp:revision>
  <cp:lastPrinted>2024-04-18T10:06:54Z</cp:lastPrinted>
  <dcterms:created xsi:type="dcterms:W3CDTF">2018-12-06T04:23:23Z</dcterms:created>
  <dcterms:modified xsi:type="dcterms:W3CDTF">2024-04-19T04:49:55Z</dcterms:modified>
</cp:coreProperties>
</file>