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9639" autoAdjust="0"/>
  </p:normalViewPr>
  <p:slideViewPr>
    <p:cSldViewPr>
      <p:cViewPr>
        <p:scale>
          <a:sx n="93" d="100"/>
          <a:sy n="93" d="100"/>
        </p:scale>
        <p:origin x="-96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2844" y="1551064"/>
            <a:ext cx="121444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-892213" y="2606669"/>
            <a:ext cx="207170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42844" y="3643314"/>
            <a:ext cx="121444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929456" y="1963824"/>
            <a:ext cx="85725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821505" y="3107529"/>
            <a:ext cx="107236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1326127" y="2460031"/>
            <a:ext cx="133764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28728" y="1714488"/>
            <a:ext cx="400110" cy="164307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Выход в город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857356" y="3571877"/>
            <a:ext cx="242889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572000" y="3571877"/>
            <a:ext cx="235745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1250927" y="2963860"/>
            <a:ext cx="121444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1826193" y="2245718"/>
            <a:ext cx="133764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1535885" y="1821646"/>
            <a:ext cx="64294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857356" y="1500175"/>
            <a:ext cx="14287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6323025" y="2963860"/>
            <a:ext cx="121444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6200000" flipH="1">
            <a:off x="6826853" y="2245718"/>
            <a:ext cx="143288" cy="80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6597645" y="1831983"/>
            <a:ext cx="667569" cy="39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786578" y="1500175"/>
            <a:ext cx="14287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16200000" flipV="1">
            <a:off x="1995676" y="1504731"/>
            <a:ext cx="142464" cy="133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0800000">
            <a:off x="6490594" y="1503485"/>
            <a:ext cx="119213" cy="117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2214546" y="1500175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2357422" y="1500175"/>
            <a:ext cx="41434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6666411" y="1500175"/>
            <a:ext cx="129691" cy="116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16200000" flipV="1">
            <a:off x="4461024" y="3456439"/>
            <a:ext cx="132285" cy="932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 flipH="1" flipV="1">
            <a:off x="4271135" y="3460724"/>
            <a:ext cx="133100" cy="102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7499370" y="1500174"/>
            <a:ext cx="121444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7678759" y="2535231"/>
            <a:ext cx="207170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7500958" y="3547488"/>
            <a:ext cx="121444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7071536" y="1928008"/>
            <a:ext cx="85725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6963585" y="3036091"/>
            <a:ext cx="107236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7358082" y="2434342"/>
            <a:ext cx="126213" cy="815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072330" y="1656878"/>
            <a:ext cx="400110" cy="164307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Выход в город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6072198" y="2428868"/>
            <a:ext cx="285752" cy="214314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k-KZ" sz="1000" dirty="0">
                <a:solidFill>
                  <a:srgbClr val="FF0000"/>
                </a:solidFill>
              </a:rPr>
              <a:t>3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238678" y="4077072"/>
            <a:ext cx="81497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Магазин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реализации гаджетов - 5,5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Расчетно-кассовое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отделение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и/или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обменный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пункт -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13,5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Коммерческая площадь под платежный терминал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Коммерческая площадь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Коммерческая площадь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10 кв.м.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6628307" y="3000372"/>
            <a:ext cx="301147" cy="285752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k-KZ" sz="1000" dirty="0" smtClean="0">
                <a:solidFill>
                  <a:srgbClr val="FF0000"/>
                </a:solidFill>
              </a:rPr>
              <a:t>1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071802" y="1643050"/>
            <a:ext cx="285752" cy="214314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k-KZ" sz="1000" dirty="0">
                <a:solidFill>
                  <a:srgbClr val="FF0000"/>
                </a:solidFill>
              </a:rPr>
              <a:t>2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6628307" y="2573505"/>
            <a:ext cx="285752" cy="428628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k-KZ" sz="1000" dirty="0" smtClean="0">
                <a:solidFill>
                  <a:srgbClr val="FF0000"/>
                </a:solidFill>
              </a:rPr>
              <a:t>4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2565140" y="3286124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k-KZ" sz="1000" dirty="0">
                <a:solidFill>
                  <a:srgbClr val="FF0000"/>
                </a:solidFill>
              </a:rPr>
              <a:t>5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0" y="4462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АРЕНДУ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ПЛОЩАДЕЙ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КОММЕРЧЕСКОЙ ДЕЯТЕЛЬНОСТИ НА ЖЕЛЕЗНОДОРОЖНОМ ВОКЗАЛЕ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ШУ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 этаж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Прямая соединительная линия 43"/>
          <p:cNvCxnSpPr/>
          <p:nvPr/>
        </p:nvCxnSpPr>
        <p:spPr>
          <a:xfrm>
            <a:off x="6005699" y="2390084"/>
            <a:ext cx="314327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6005699" y="1532828"/>
            <a:ext cx="314327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8575961" y="1557459"/>
            <a:ext cx="361865" cy="857256"/>
            <a:chOff x="8791781" y="1557459"/>
            <a:chExt cx="361865" cy="857256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 rot="5400000">
              <a:off x="8720343" y="1985293"/>
              <a:ext cx="85725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8791781" y="2390084"/>
              <a:ext cx="35719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8796456" y="1956734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>
              <a:off x="8791781" y="1888430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8791781" y="1816992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>
              <a:off x="8791781" y="1747142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8791781" y="1604266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>
              <a:off x="8791781" y="1675704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Группа 1"/>
          <p:cNvGrpSpPr/>
          <p:nvPr/>
        </p:nvGrpSpPr>
        <p:grpSpPr>
          <a:xfrm>
            <a:off x="1043608" y="1104200"/>
            <a:ext cx="7533737" cy="1716100"/>
            <a:chOff x="0" y="642918"/>
            <a:chExt cx="8645554" cy="1716100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0" y="642918"/>
              <a:ext cx="585788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0" y="2357430"/>
              <a:ext cx="585788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500828" y="1499380"/>
              <a:ext cx="171451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1357290" y="2000240"/>
              <a:ext cx="85725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1679555" y="1177909"/>
              <a:ext cx="107157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2143902" y="2285198"/>
              <a:ext cx="14287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>
              <a:off x="2143902" y="1928008"/>
              <a:ext cx="14287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>
              <a:off x="2174065" y="2112159"/>
              <a:ext cx="152400" cy="714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2214546" y="714356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>
              <a:off x="2036745" y="1177909"/>
              <a:ext cx="107157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2214546" y="857232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2214546" y="1000108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2214546" y="1142984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2214546" y="1285860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2214546" y="1428736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2071670" y="1500174"/>
              <a:ext cx="171451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2214546" y="1571612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2571736" y="1714488"/>
              <a:ext cx="35719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2928926" y="642918"/>
              <a:ext cx="50006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3072596" y="999314"/>
              <a:ext cx="71438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2857488" y="1357298"/>
              <a:ext cx="50006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5572926" y="927876"/>
              <a:ext cx="57150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5400000" flipH="1" flipV="1">
              <a:off x="5394331" y="1892289"/>
              <a:ext cx="92869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16200000" flipV="1">
              <a:off x="5750727" y="1321579"/>
              <a:ext cx="142876" cy="714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5400000" flipH="1" flipV="1">
              <a:off x="5644364" y="2142322"/>
              <a:ext cx="42862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5400000">
              <a:off x="5644364" y="856438"/>
              <a:ext cx="427834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5400000">
              <a:off x="8216132" y="1499380"/>
              <a:ext cx="85725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Прямоугольник 39"/>
            <p:cNvSpPr/>
            <p:nvPr/>
          </p:nvSpPr>
          <p:spPr>
            <a:xfrm>
              <a:off x="500034" y="1356504"/>
              <a:ext cx="857256" cy="100092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1000" dirty="0">
                  <a:solidFill>
                    <a:srgbClr val="FF0000"/>
                  </a:solidFill>
                </a:rPr>
                <a:t>6</a:t>
              </a:r>
              <a:endParaRPr lang="ru-RU" sz="1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47849" y="3177031"/>
            <a:ext cx="7429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Коммерческая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площадь -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34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0" y="4462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АРЕНДУ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ПЛОЩАДЕЙ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КОММЕРЧЕСКОЙ ДЕЯТЕЛЬНОСТИ НА ЖЕЛЕЗНОДОРОЖНОМ ВОКЗАЛЕ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ШУ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этаж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2091</TotalTime>
  <Words>98</Words>
  <Application>Microsoft Office PowerPoint</Application>
  <PresentationFormat>Экран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Динара М. Абдуллаева</dc:creator>
  <cp:lastModifiedBy>Айбек Мухаметкали</cp:lastModifiedBy>
  <cp:revision>68</cp:revision>
  <cp:lastPrinted>2024-04-18T10:12:04Z</cp:lastPrinted>
  <dcterms:created xsi:type="dcterms:W3CDTF">2018-12-10T04:08:54Z</dcterms:created>
  <dcterms:modified xsi:type="dcterms:W3CDTF">2024-04-19T05:32:33Z</dcterms:modified>
</cp:coreProperties>
</file>