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203" autoAdjust="0"/>
  </p:normalViewPr>
  <p:slideViewPr>
    <p:cSldViewPr>
      <p:cViewPr>
        <p:scale>
          <a:sx n="60" d="100"/>
          <a:sy n="60" d="100"/>
        </p:scale>
        <p:origin x="-1508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78681" y="3004151"/>
            <a:ext cx="2376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1. Платежный терминал – 1 ед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2. Платежный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терминал – 1 ед.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3. Платежный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терминал – 1 ед.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4. Платежный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терминал – 1 ед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 5. Платежный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терминал – 1 ед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   6. Банкомат –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 ед.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6595469" y="1299443"/>
            <a:ext cx="152400" cy="1886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6472719" y="1403073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Прямоугольник 146"/>
          <p:cNvSpPr/>
          <p:nvPr/>
        </p:nvSpPr>
        <p:spPr>
          <a:xfrm>
            <a:off x="6288594" y="1406611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5917921" y="1399535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Прямоугольник 149"/>
          <p:cNvSpPr/>
          <p:nvPr/>
        </p:nvSpPr>
        <p:spPr>
          <a:xfrm>
            <a:off x="5731373" y="1434972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Прямоугольник 150"/>
          <p:cNvSpPr/>
          <p:nvPr/>
        </p:nvSpPr>
        <p:spPr>
          <a:xfrm>
            <a:off x="5525982" y="1532918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Прямоугольник 151"/>
          <p:cNvSpPr/>
          <p:nvPr/>
        </p:nvSpPr>
        <p:spPr>
          <a:xfrm>
            <a:off x="4651253" y="1794074"/>
            <a:ext cx="5848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5365063" y="1132253"/>
            <a:ext cx="424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650947" y="989377"/>
            <a:ext cx="184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     </a:t>
            </a:r>
            <a:endParaRPr lang="ru-RU" sz="900" b="1" dirty="0" smtClean="0">
              <a:solidFill>
                <a:srgbClr val="7030A0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 flipH="1">
            <a:off x="4291213" y="903689"/>
            <a:ext cx="2880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2634" y="7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АРЕНДУ ПЛОЩАДЕЙ 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ДЛЯ КОММЕРЧЕСКОЙ ДЕЯТЕЛЬНОСТИ НА ЖЕЛЕЗНОДОРОЖНОМ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МАНГИСТАУ                                1 этаж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1057" y="960371"/>
            <a:ext cx="9067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1057" y="963546"/>
            <a:ext cx="19050" cy="1952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1057" y="272249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02494" y="2757701"/>
            <a:ext cx="9067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9098857" y="963546"/>
            <a:ext cx="0" cy="1952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8682" y="1036571"/>
            <a:ext cx="89439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9022657" y="1039746"/>
            <a:ext cx="0" cy="18764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107257" y="2568826"/>
            <a:ext cx="89439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107257" y="1039746"/>
            <a:ext cx="0" cy="1875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8394007" y="1036571"/>
            <a:ext cx="0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8403532" y="1760471"/>
            <a:ext cx="619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336857" y="1036571"/>
            <a:ext cx="0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7908232" y="1760471"/>
            <a:ext cx="4286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7908232" y="1036571"/>
            <a:ext cx="0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832032" y="1036571"/>
            <a:ext cx="0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6936682" y="1036571"/>
            <a:ext cx="0" cy="8375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936682" y="1036571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870007" y="1036571"/>
            <a:ext cx="0" cy="838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6222307" y="1760471"/>
            <a:ext cx="647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6222307" y="1036571"/>
            <a:ext cx="0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222307" y="1036571"/>
            <a:ext cx="0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5707957" y="1760471"/>
            <a:ext cx="438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5707957" y="1035301"/>
            <a:ext cx="0" cy="742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660332" y="1035301"/>
            <a:ext cx="0" cy="790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4974532" y="1760471"/>
            <a:ext cx="685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4974532" y="1036571"/>
            <a:ext cx="0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917382" y="1036571"/>
            <a:ext cx="0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3983932" y="1760471"/>
            <a:ext cx="9328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126682" y="1036571"/>
            <a:ext cx="0" cy="866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126682" y="1760471"/>
            <a:ext cx="361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4031557" y="750821"/>
            <a:ext cx="0" cy="209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031557" y="750821"/>
            <a:ext cx="1809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212532" y="750821"/>
            <a:ext cx="0" cy="209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3983932" y="1036571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3441007" y="1323591"/>
            <a:ext cx="542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3441007" y="1036571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126682" y="103657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3069532" y="1035301"/>
            <a:ext cx="0" cy="790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2078932" y="1760471"/>
            <a:ext cx="99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2069407" y="1037206"/>
            <a:ext cx="0" cy="8375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983682" y="1036571"/>
            <a:ext cx="0" cy="8375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497907" y="1036571"/>
            <a:ext cx="0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1497907" y="1759836"/>
            <a:ext cx="4857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1497907" y="103657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478732" y="1036571"/>
            <a:ext cx="9525" cy="723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H="1">
            <a:off x="478732" y="1760471"/>
            <a:ext cx="10191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>
            <a:off x="107257" y="1760471"/>
            <a:ext cx="3714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88232" y="1208021"/>
            <a:ext cx="0" cy="447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183457" y="1198496"/>
            <a:ext cx="190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183457" y="1655696"/>
            <a:ext cx="190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183457" y="1265171"/>
            <a:ext cx="190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183457" y="1322321"/>
            <a:ext cx="1905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183457" y="1388996"/>
            <a:ext cx="190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183457" y="1455671"/>
            <a:ext cx="190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183457" y="1522346"/>
            <a:ext cx="190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183457" y="1569971"/>
            <a:ext cx="190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107257" y="18741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107257" y="1808096"/>
            <a:ext cx="18764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078932" y="1808096"/>
            <a:ext cx="1409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3488632" y="1760471"/>
            <a:ext cx="0" cy="47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1983682" y="1874136"/>
            <a:ext cx="95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373957" y="176047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373957" y="1808096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373957" y="176047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73957" y="1693796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669232" y="1693796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1631257" y="1693796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2307532" y="1693796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 flipH="1">
            <a:off x="3012382" y="1522346"/>
            <a:ext cx="1143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4917382" y="1569971"/>
            <a:ext cx="1333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1631257" y="960371"/>
            <a:ext cx="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V="1">
            <a:off x="1859857" y="960371"/>
            <a:ext cx="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1631257" y="998471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flipV="1">
            <a:off x="1326457" y="960371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1069282" y="960371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1069282" y="998471"/>
            <a:ext cx="2571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907357" y="960371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69232" y="960371"/>
            <a:ext cx="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9232" y="998471"/>
            <a:ext cx="238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373957" y="960371"/>
            <a:ext cx="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V="1">
            <a:off x="183457" y="960371"/>
            <a:ext cx="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183457" y="998471"/>
            <a:ext cx="190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2650432" y="960371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2917132" y="960371"/>
            <a:ext cx="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2650432" y="998471"/>
            <a:ext cx="266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flipV="1">
            <a:off x="2240857" y="960371"/>
            <a:ext cx="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V="1">
            <a:off x="2536132" y="960371"/>
            <a:ext cx="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2240857" y="998471"/>
            <a:ext cx="295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3193357" y="960371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3441007" y="969896"/>
            <a:ext cx="0" cy="66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3193357" y="998471"/>
            <a:ext cx="2476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3593407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3841057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3593407" y="998471"/>
            <a:ext cx="2476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4374457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4603057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>
            <a:off x="4374457" y="998471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4917382" y="119849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>
            <a:off x="4917382" y="119849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4917382" y="1208021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4917382" y="1455671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>
            <a:off x="4945957" y="1208021"/>
            <a:ext cx="0" cy="2476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5117407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5384107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5117407" y="998471"/>
            <a:ext cx="266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5831782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>
            <a:off x="6012757" y="969896"/>
            <a:ext cx="0" cy="66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>
            <a:off x="6012757" y="103657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>
            <a:off x="5831782" y="998471"/>
            <a:ext cx="1809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>
            <a:off x="6317557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>
            <a:off x="6593782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>
            <a:off x="6317557" y="998471"/>
            <a:ext cx="2762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>
            <a:off x="7031932" y="969896"/>
            <a:ext cx="0" cy="66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>
            <a:off x="7270057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>
            <a:off x="7031932" y="998471"/>
            <a:ext cx="238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>
            <a:off x="7441507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>
            <a:off x="7717732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7441507" y="998471"/>
            <a:ext cx="2762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8022532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>
            <a:off x="8232082" y="96989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>
            <a:off x="8022532" y="998471"/>
            <a:ext cx="2095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>
            <a:off x="3983297" y="1808096"/>
            <a:ext cx="28860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/>
          <p:nvPr/>
        </p:nvCxnSpPr>
        <p:spPr>
          <a:xfrm>
            <a:off x="3983932" y="1781426"/>
            <a:ext cx="0" cy="47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>
            <a:off x="4916747" y="1760471"/>
            <a:ext cx="19532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 flipV="1">
            <a:off x="6870007" y="1875406"/>
            <a:ext cx="66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>
            <a:off x="6936682" y="1486151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>
            <a:off x="8498782" y="1693796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>
            <a:off x="8022532" y="1693796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>
            <a:off x="6317557" y="1693796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>
            <a:off x="5907982" y="1693796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/>
          <p:nvPr/>
        </p:nvCxnSpPr>
        <p:spPr>
          <a:xfrm>
            <a:off x="5707957" y="2180206"/>
            <a:ext cx="0" cy="714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/>
          <p:nvPr/>
        </p:nvCxnSpPr>
        <p:spPr>
          <a:xfrm>
            <a:off x="5660332" y="2202431"/>
            <a:ext cx="9525" cy="714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>
            <a:off x="5793682" y="2699636"/>
            <a:ext cx="6572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 flipV="1">
            <a:off x="3117157" y="1968116"/>
            <a:ext cx="0" cy="9239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>
            <a:off x="3069532" y="1968116"/>
            <a:ext cx="0" cy="466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Прямая соединительная линия 169"/>
          <p:cNvCxnSpPr/>
          <p:nvPr/>
        </p:nvCxnSpPr>
        <p:spPr>
          <a:xfrm>
            <a:off x="4031557" y="2766946"/>
            <a:ext cx="0" cy="190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/>
          <p:nvPr/>
        </p:nvCxnSpPr>
        <p:spPr>
          <a:xfrm>
            <a:off x="4031557" y="2947921"/>
            <a:ext cx="342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 flipV="1">
            <a:off x="3126682" y="227545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/>
          <p:cNvCxnSpPr/>
          <p:nvPr/>
        </p:nvCxnSpPr>
        <p:spPr>
          <a:xfrm flipV="1">
            <a:off x="3126682" y="2721861"/>
            <a:ext cx="523875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/>
          <p:cNvCxnSpPr/>
          <p:nvPr/>
        </p:nvCxnSpPr>
        <p:spPr>
          <a:xfrm flipV="1">
            <a:off x="4374457" y="2766946"/>
            <a:ext cx="0" cy="190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>
            <a:off x="4374457" y="2210051"/>
            <a:ext cx="742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>
            <a:off x="5117407" y="2210051"/>
            <a:ext cx="0" cy="3714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>
            <a:off x="5669857" y="2190366"/>
            <a:ext cx="0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>
            <a:off x="6936682" y="2177666"/>
            <a:ext cx="0" cy="714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>
            <a:off x="8146357" y="228307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Прямая соединительная линия 179"/>
          <p:cNvCxnSpPr/>
          <p:nvPr/>
        </p:nvCxnSpPr>
        <p:spPr>
          <a:xfrm>
            <a:off x="8146357" y="2283076"/>
            <a:ext cx="571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/>
          <p:nvPr/>
        </p:nvCxnSpPr>
        <p:spPr>
          <a:xfrm flipV="1">
            <a:off x="8717857" y="2044951"/>
            <a:ext cx="0" cy="2381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>
            <a:off x="8717857" y="2330701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>
            <a:off x="8717857" y="2283076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/>
          <p:cNvCxnSpPr/>
          <p:nvPr/>
        </p:nvCxnSpPr>
        <p:spPr>
          <a:xfrm>
            <a:off x="8717857" y="228307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Прямая соединительная линия 184"/>
          <p:cNvCxnSpPr/>
          <p:nvPr/>
        </p:nvCxnSpPr>
        <p:spPr>
          <a:xfrm>
            <a:off x="8717857" y="2044951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>
            <a:off x="8717857" y="2197351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>
            <a:off x="8717857" y="2111626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>
            <a:off x="8660707" y="228307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>
            <a:off x="8613082" y="228307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>
            <a:off x="8565457" y="228307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Прямая соединительная линия 190"/>
          <p:cNvCxnSpPr/>
          <p:nvPr/>
        </p:nvCxnSpPr>
        <p:spPr>
          <a:xfrm>
            <a:off x="8498782" y="228307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>
            <a:off x="8451157" y="228307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/>
          <p:cNvCxnSpPr/>
          <p:nvPr/>
        </p:nvCxnSpPr>
        <p:spPr>
          <a:xfrm>
            <a:off x="8394007" y="228307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>
            <a:off x="8336857" y="228307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/>
          <p:cNvCxnSpPr/>
          <p:nvPr/>
        </p:nvCxnSpPr>
        <p:spPr>
          <a:xfrm>
            <a:off x="8232082" y="228307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/>
          <p:cNvCxnSpPr/>
          <p:nvPr/>
        </p:nvCxnSpPr>
        <p:spPr>
          <a:xfrm>
            <a:off x="8279707" y="2283076"/>
            <a:ext cx="9525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/>
          <p:cNvCxnSpPr/>
          <p:nvPr/>
        </p:nvCxnSpPr>
        <p:spPr>
          <a:xfrm>
            <a:off x="8955982" y="1968116"/>
            <a:ext cx="1428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Прямая соединительная линия 199"/>
          <p:cNvCxnSpPr/>
          <p:nvPr/>
        </p:nvCxnSpPr>
        <p:spPr>
          <a:xfrm flipH="1">
            <a:off x="2078932" y="2111626"/>
            <a:ext cx="99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 flipH="1" flipV="1">
            <a:off x="2059882" y="2177666"/>
            <a:ext cx="9525" cy="257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Прямая соединительная линия 201"/>
          <p:cNvCxnSpPr/>
          <p:nvPr/>
        </p:nvCxnSpPr>
        <p:spPr>
          <a:xfrm>
            <a:off x="1983682" y="1997326"/>
            <a:ext cx="0" cy="571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/>
          <p:cNvCxnSpPr/>
          <p:nvPr/>
        </p:nvCxnSpPr>
        <p:spPr>
          <a:xfrm flipH="1">
            <a:off x="107257" y="1997326"/>
            <a:ext cx="18764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Прямая соединительная линия 203"/>
          <p:cNvCxnSpPr/>
          <p:nvPr/>
        </p:nvCxnSpPr>
        <p:spPr>
          <a:xfrm>
            <a:off x="3069532" y="1968116"/>
            <a:ext cx="571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/>
          <p:cNvCxnSpPr/>
          <p:nvPr/>
        </p:nvCxnSpPr>
        <p:spPr>
          <a:xfrm flipH="1">
            <a:off x="1983682" y="2177666"/>
            <a:ext cx="857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Прямая соединительная линия 205"/>
          <p:cNvCxnSpPr/>
          <p:nvPr/>
        </p:nvCxnSpPr>
        <p:spPr>
          <a:xfrm>
            <a:off x="1983682" y="2177666"/>
            <a:ext cx="0" cy="142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Прямая соединительная линия 206"/>
          <p:cNvCxnSpPr/>
          <p:nvPr/>
        </p:nvCxnSpPr>
        <p:spPr>
          <a:xfrm>
            <a:off x="2068772" y="2197351"/>
            <a:ext cx="1000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Прямая соединительная линия 207"/>
          <p:cNvCxnSpPr/>
          <p:nvPr/>
        </p:nvCxnSpPr>
        <p:spPr>
          <a:xfrm>
            <a:off x="2059882" y="2197351"/>
            <a:ext cx="0" cy="3714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Прямая соединительная линия 208"/>
          <p:cNvCxnSpPr/>
          <p:nvPr/>
        </p:nvCxnSpPr>
        <p:spPr>
          <a:xfrm>
            <a:off x="3069532" y="2197351"/>
            <a:ext cx="0" cy="3714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Прямая соединительная линия 209"/>
          <p:cNvCxnSpPr/>
          <p:nvPr/>
        </p:nvCxnSpPr>
        <p:spPr>
          <a:xfrm>
            <a:off x="2307532" y="2197351"/>
            <a:ext cx="0" cy="3714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Прямая соединительная линия 210"/>
          <p:cNvCxnSpPr/>
          <p:nvPr/>
        </p:nvCxnSpPr>
        <p:spPr>
          <a:xfrm>
            <a:off x="2364682" y="2454526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Прямая соединительная линия 211"/>
          <p:cNvCxnSpPr/>
          <p:nvPr/>
        </p:nvCxnSpPr>
        <p:spPr>
          <a:xfrm flipH="1">
            <a:off x="3012382" y="2454526"/>
            <a:ext cx="1047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/>
          <p:cNvCxnSpPr/>
          <p:nvPr/>
        </p:nvCxnSpPr>
        <p:spPr>
          <a:xfrm>
            <a:off x="1555057" y="1997326"/>
            <a:ext cx="0" cy="571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Прямая соединительная линия 213"/>
          <p:cNvCxnSpPr/>
          <p:nvPr/>
        </p:nvCxnSpPr>
        <p:spPr>
          <a:xfrm>
            <a:off x="1002607" y="1997326"/>
            <a:ext cx="0" cy="571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>
            <a:off x="478732" y="1997326"/>
            <a:ext cx="0" cy="571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/>
          <p:cNvCxnSpPr/>
          <p:nvPr/>
        </p:nvCxnSpPr>
        <p:spPr>
          <a:xfrm>
            <a:off x="106622" y="2272916"/>
            <a:ext cx="18764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/>
          <p:cNvCxnSpPr/>
          <p:nvPr/>
        </p:nvCxnSpPr>
        <p:spPr>
          <a:xfrm>
            <a:off x="373957" y="2272916"/>
            <a:ext cx="0" cy="95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/>
          <p:cNvCxnSpPr/>
          <p:nvPr/>
        </p:nvCxnSpPr>
        <p:spPr>
          <a:xfrm flipH="1">
            <a:off x="545407" y="2272916"/>
            <a:ext cx="0" cy="95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Прямая соединительная линия 218"/>
          <p:cNvCxnSpPr/>
          <p:nvPr/>
        </p:nvCxnSpPr>
        <p:spPr>
          <a:xfrm>
            <a:off x="1269307" y="2272916"/>
            <a:ext cx="0" cy="95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0" name="Прямая соединительная линия 219"/>
          <p:cNvCxnSpPr/>
          <p:nvPr/>
        </p:nvCxnSpPr>
        <p:spPr>
          <a:xfrm>
            <a:off x="1631257" y="2272916"/>
            <a:ext cx="0" cy="95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Прямая соединительная линия 220"/>
          <p:cNvCxnSpPr/>
          <p:nvPr/>
        </p:nvCxnSpPr>
        <p:spPr>
          <a:xfrm>
            <a:off x="450157" y="1997326"/>
            <a:ext cx="0" cy="571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Прямая соединительная линия 221"/>
          <p:cNvCxnSpPr/>
          <p:nvPr/>
        </p:nvCxnSpPr>
        <p:spPr>
          <a:xfrm>
            <a:off x="954982" y="1997326"/>
            <a:ext cx="0" cy="571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/>
          <p:cNvCxnSpPr/>
          <p:nvPr/>
        </p:nvCxnSpPr>
        <p:spPr>
          <a:xfrm>
            <a:off x="1526482" y="1997326"/>
            <a:ext cx="0" cy="571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/>
          <p:cNvCxnSpPr/>
          <p:nvPr/>
        </p:nvCxnSpPr>
        <p:spPr>
          <a:xfrm>
            <a:off x="183457" y="2568826"/>
            <a:ext cx="0" cy="66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Прямая соединительная линия 225"/>
          <p:cNvCxnSpPr/>
          <p:nvPr/>
        </p:nvCxnSpPr>
        <p:spPr>
          <a:xfrm>
            <a:off x="373957" y="256882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/>
          <p:cNvCxnSpPr/>
          <p:nvPr/>
        </p:nvCxnSpPr>
        <p:spPr>
          <a:xfrm flipV="1">
            <a:off x="373957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8" name="Прямая соединительная линия 227"/>
          <p:cNvCxnSpPr/>
          <p:nvPr/>
        </p:nvCxnSpPr>
        <p:spPr>
          <a:xfrm>
            <a:off x="183457" y="2597401"/>
            <a:ext cx="190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/>
          <p:cNvCxnSpPr/>
          <p:nvPr/>
        </p:nvCxnSpPr>
        <p:spPr>
          <a:xfrm>
            <a:off x="545407" y="2568826"/>
            <a:ext cx="0" cy="66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Прямая соединительная линия 229"/>
          <p:cNvCxnSpPr/>
          <p:nvPr/>
        </p:nvCxnSpPr>
        <p:spPr>
          <a:xfrm>
            <a:off x="85973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/>
          <p:cNvCxnSpPr/>
          <p:nvPr/>
        </p:nvCxnSpPr>
        <p:spPr>
          <a:xfrm>
            <a:off x="545407" y="2597401"/>
            <a:ext cx="3143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Прямая соединительная линия 231"/>
          <p:cNvCxnSpPr/>
          <p:nvPr/>
        </p:nvCxnSpPr>
        <p:spPr>
          <a:xfrm>
            <a:off x="106928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Прямая соединительная линия 232"/>
          <p:cNvCxnSpPr/>
          <p:nvPr/>
        </p:nvCxnSpPr>
        <p:spPr>
          <a:xfrm flipV="1">
            <a:off x="1383607" y="2568826"/>
            <a:ext cx="0" cy="66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Прямая соединительная линия 233"/>
          <p:cNvCxnSpPr/>
          <p:nvPr/>
        </p:nvCxnSpPr>
        <p:spPr>
          <a:xfrm>
            <a:off x="1069282" y="2597401"/>
            <a:ext cx="3143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Прямая соединительная линия 234"/>
          <p:cNvCxnSpPr/>
          <p:nvPr/>
        </p:nvCxnSpPr>
        <p:spPr>
          <a:xfrm>
            <a:off x="1631257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6" name="Прямая соединительная линия 235"/>
          <p:cNvCxnSpPr/>
          <p:nvPr/>
        </p:nvCxnSpPr>
        <p:spPr>
          <a:xfrm>
            <a:off x="1859857" y="2568826"/>
            <a:ext cx="0" cy="66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>
            <a:off x="1631257" y="2597401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8" name="Прямая соединительная линия 237"/>
          <p:cNvCxnSpPr/>
          <p:nvPr/>
        </p:nvCxnSpPr>
        <p:spPr>
          <a:xfrm>
            <a:off x="2307532" y="2454526"/>
            <a:ext cx="666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Прямая соединительная линия 238"/>
          <p:cNvCxnSpPr/>
          <p:nvPr/>
        </p:nvCxnSpPr>
        <p:spPr>
          <a:xfrm>
            <a:off x="2374207" y="2568826"/>
            <a:ext cx="0" cy="66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" name="Прямая соединительная линия 239"/>
          <p:cNvCxnSpPr/>
          <p:nvPr/>
        </p:nvCxnSpPr>
        <p:spPr>
          <a:xfrm>
            <a:off x="2536132" y="2568826"/>
            <a:ext cx="0" cy="66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" name="Прямая соединительная линия 240"/>
          <p:cNvCxnSpPr/>
          <p:nvPr/>
        </p:nvCxnSpPr>
        <p:spPr>
          <a:xfrm>
            <a:off x="2374207" y="2597401"/>
            <a:ext cx="161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2" name="Прямая соединительная линия 241"/>
          <p:cNvCxnSpPr/>
          <p:nvPr/>
        </p:nvCxnSpPr>
        <p:spPr>
          <a:xfrm>
            <a:off x="272663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Прямая соединительная линия 242"/>
          <p:cNvCxnSpPr/>
          <p:nvPr/>
        </p:nvCxnSpPr>
        <p:spPr>
          <a:xfrm>
            <a:off x="291713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" name="Прямая соединительная линия 243"/>
          <p:cNvCxnSpPr/>
          <p:nvPr/>
        </p:nvCxnSpPr>
        <p:spPr>
          <a:xfrm>
            <a:off x="2726632" y="2597401"/>
            <a:ext cx="190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Прямая соединительная линия 244"/>
          <p:cNvCxnSpPr/>
          <p:nvPr/>
        </p:nvCxnSpPr>
        <p:spPr>
          <a:xfrm>
            <a:off x="3250507" y="2568826"/>
            <a:ext cx="0" cy="66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6" name="Прямая соединительная линия 245"/>
          <p:cNvCxnSpPr/>
          <p:nvPr/>
        </p:nvCxnSpPr>
        <p:spPr>
          <a:xfrm>
            <a:off x="348863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7" name="Прямая соединительная линия 246"/>
          <p:cNvCxnSpPr/>
          <p:nvPr/>
        </p:nvCxnSpPr>
        <p:spPr>
          <a:xfrm>
            <a:off x="3250507" y="2597401"/>
            <a:ext cx="238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8" name="Прямая соединительная линия 247"/>
          <p:cNvCxnSpPr/>
          <p:nvPr/>
        </p:nvCxnSpPr>
        <p:spPr>
          <a:xfrm>
            <a:off x="3983932" y="2568826"/>
            <a:ext cx="0" cy="66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Прямая соединительная линия 248"/>
          <p:cNvCxnSpPr/>
          <p:nvPr/>
        </p:nvCxnSpPr>
        <p:spPr>
          <a:xfrm>
            <a:off x="3745807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0" name="Прямая соединительная линия 249"/>
          <p:cNvCxnSpPr/>
          <p:nvPr/>
        </p:nvCxnSpPr>
        <p:spPr>
          <a:xfrm flipH="1">
            <a:off x="3745807" y="2597401"/>
            <a:ext cx="238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1" name="Прямая соединительная линия 250"/>
          <p:cNvCxnSpPr/>
          <p:nvPr/>
        </p:nvCxnSpPr>
        <p:spPr>
          <a:xfrm>
            <a:off x="455543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2" name="Прямая соединительная линия 251"/>
          <p:cNvCxnSpPr/>
          <p:nvPr/>
        </p:nvCxnSpPr>
        <p:spPr>
          <a:xfrm>
            <a:off x="4717357" y="2568826"/>
            <a:ext cx="0" cy="66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3" name="Прямая соединительная линия 252"/>
          <p:cNvCxnSpPr/>
          <p:nvPr/>
        </p:nvCxnSpPr>
        <p:spPr>
          <a:xfrm>
            <a:off x="4555432" y="2597401"/>
            <a:ext cx="161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4" name="Прямая соединительная линия 253"/>
          <p:cNvCxnSpPr/>
          <p:nvPr/>
        </p:nvCxnSpPr>
        <p:spPr>
          <a:xfrm>
            <a:off x="4945957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Прямая соединительная линия 254"/>
          <p:cNvCxnSpPr/>
          <p:nvPr/>
        </p:nvCxnSpPr>
        <p:spPr>
          <a:xfrm>
            <a:off x="5184082" y="2568826"/>
            <a:ext cx="0" cy="66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6" name="Прямая соединительная линия 255"/>
          <p:cNvCxnSpPr/>
          <p:nvPr/>
        </p:nvCxnSpPr>
        <p:spPr>
          <a:xfrm>
            <a:off x="4945957" y="2597401"/>
            <a:ext cx="238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Прямая соединительная линия 256"/>
          <p:cNvCxnSpPr/>
          <p:nvPr/>
        </p:nvCxnSpPr>
        <p:spPr>
          <a:xfrm>
            <a:off x="583178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8" name="Прямая соединительная линия 257"/>
          <p:cNvCxnSpPr/>
          <p:nvPr/>
        </p:nvCxnSpPr>
        <p:spPr>
          <a:xfrm>
            <a:off x="609848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Прямая соединительная линия 258"/>
          <p:cNvCxnSpPr/>
          <p:nvPr/>
        </p:nvCxnSpPr>
        <p:spPr>
          <a:xfrm>
            <a:off x="5831782" y="2597401"/>
            <a:ext cx="2667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Прямая соединительная линия 259"/>
          <p:cNvCxnSpPr/>
          <p:nvPr/>
        </p:nvCxnSpPr>
        <p:spPr>
          <a:xfrm>
            <a:off x="626993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1" name="Прямая соединительная линия 260"/>
          <p:cNvCxnSpPr/>
          <p:nvPr/>
        </p:nvCxnSpPr>
        <p:spPr>
          <a:xfrm>
            <a:off x="659378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2" name="Прямая соединительная линия 261"/>
          <p:cNvCxnSpPr/>
          <p:nvPr/>
        </p:nvCxnSpPr>
        <p:spPr>
          <a:xfrm>
            <a:off x="6269932" y="2597401"/>
            <a:ext cx="3238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Прямая соединительная линия 262"/>
          <p:cNvCxnSpPr/>
          <p:nvPr/>
        </p:nvCxnSpPr>
        <p:spPr>
          <a:xfrm>
            <a:off x="703193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Прямая соединительная линия 263"/>
          <p:cNvCxnSpPr/>
          <p:nvPr/>
        </p:nvCxnSpPr>
        <p:spPr>
          <a:xfrm>
            <a:off x="7327207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Прямая соединительная линия 264"/>
          <p:cNvCxnSpPr/>
          <p:nvPr/>
        </p:nvCxnSpPr>
        <p:spPr>
          <a:xfrm>
            <a:off x="756533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6" name="Прямая соединительная линия 265"/>
          <p:cNvCxnSpPr/>
          <p:nvPr/>
        </p:nvCxnSpPr>
        <p:spPr>
          <a:xfrm>
            <a:off x="790823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7" name="Прямая соединительная линия 266"/>
          <p:cNvCxnSpPr/>
          <p:nvPr/>
        </p:nvCxnSpPr>
        <p:spPr>
          <a:xfrm>
            <a:off x="8022532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Прямая соединительная линия 267"/>
          <p:cNvCxnSpPr/>
          <p:nvPr/>
        </p:nvCxnSpPr>
        <p:spPr>
          <a:xfrm>
            <a:off x="8336857" y="2568826"/>
            <a:ext cx="0" cy="66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9" name="Прямая соединительная линия 268"/>
          <p:cNvCxnSpPr/>
          <p:nvPr/>
        </p:nvCxnSpPr>
        <p:spPr>
          <a:xfrm>
            <a:off x="8565457" y="2568826"/>
            <a:ext cx="0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Прямая соединительная линия 269"/>
          <p:cNvCxnSpPr/>
          <p:nvPr/>
        </p:nvCxnSpPr>
        <p:spPr>
          <a:xfrm flipV="1">
            <a:off x="8879782" y="2568826"/>
            <a:ext cx="0" cy="66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1" name="Прямая соединительная линия 270"/>
          <p:cNvCxnSpPr/>
          <p:nvPr/>
        </p:nvCxnSpPr>
        <p:spPr>
          <a:xfrm>
            <a:off x="7031932" y="2597401"/>
            <a:ext cx="295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Прямая соединительная линия 271"/>
          <p:cNvCxnSpPr/>
          <p:nvPr/>
        </p:nvCxnSpPr>
        <p:spPr>
          <a:xfrm>
            <a:off x="7565332" y="2597401"/>
            <a:ext cx="342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3" name="Прямая соединительная линия 272"/>
          <p:cNvCxnSpPr/>
          <p:nvPr/>
        </p:nvCxnSpPr>
        <p:spPr>
          <a:xfrm>
            <a:off x="8022532" y="2597401"/>
            <a:ext cx="3143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4" name="Прямая соединительная линия 273"/>
          <p:cNvCxnSpPr/>
          <p:nvPr/>
        </p:nvCxnSpPr>
        <p:spPr>
          <a:xfrm>
            <a:off x="8565457" y="2597401"/>
            <a:ext cx="3143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5" name="Прямая соединительная линия 274"/>
          <p:cNvCxnSpPr/>
          <p:nvPr/>
        </p:nvCxnSpPr>
        <p:spPr>
          <a:xfrm flipH="1">
            <a:off x="31057" y="1968116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Прямая соединительная линия 275"/>
          <p:cNvCxnSpPr/>
          <p:nvPr/>
        </p:nvCxnSpPr>
        <p:spPr>
          <a:xfrm>
            <a:off x="6546157" y="1041016"/>
            <a:ext cx="0" cy="72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Прямая соединительная линия 276"/>
          <p:cNvCxnSpPr/>
          <p:nvPr/>
        </p:nvCxnSpPr>
        <p:spPr>
          <a:xfrm>
            <a:off x="3193357" y="1984626"/>
            <a:ext cx="0" cy="28575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78" name="Прямая соединительная линия 277"/>
          <p:cNvCxnSpPr/>
          <p:nvPr/>
        </p:nvCxnSpPr>
        <p:spPr>
          <a:xfrm flipV="1">
            <a:off x="3126682" y="1984626"/>
            <a:ext cx="66675" cy="5715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79" name="Прямая соединительная линия 278"/>
          <p:cNvCxnSpPr/>
          <p:nvPr/>
        </p:nvCxnSpPr>
        <p:spPr>
          <a:xfrm>
            <a:off x="3126682" y="2270376"/>
            <a:ext cx="66675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80" name="Прямая соединительная линия 279"/>
          <p:cNvCxnSpPr/>
          <p:nvPr/>
        </p:nvCxnSpPr>
        <p:spPr>
          <a:xfrm>
            <a:off x="4374457" y="2229101"/>
            <a:ext cx="0" cy="371475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4" name="Rectangle 251"/>
          <p:cNvSpPr>
            <a:spLocks noChangeArrowheads="1"/>
          </p:cNvSpPr>
          <p:nvPr/>
        </p:nvSpPr>
        <p:spPr bwMode="auto">
          <a:xfrm>
            <a:off x="152400" y="134779"/>
            <a:ext cx="408316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219450" algn="l"/>
                <a:tab pos="4625975" algn="ctr"/>
                <a:tab pos="5743575" algn="l"/>
              </a:tabLst>
            </a:pPr>
            <a:r>
              <a:rPr kumimoji="0" lang="kk-KZ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219450" algn="l"/>
                <a:tab pos="4625975" algn="ctr"/>
                <a:tab pos="57435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52"/>
          <p:cNvSpPr>
            <a:spLocks noChangeArrowheads="1"/>
          </p:cNvSpPr>
          <p:nvPr/>
        </p:nvSpPr>
        <p:spPr bwMode="auto">
          <a:xfrm>
            <a:off x="4270400" y="744927"/>
            <a:ext cx="71365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вход/выход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53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</a:t>
            </a: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54"/>
          <p:cNvSpPr>
            <a:spLocks noChangeArrowheads="1"/>
          </p:cNvSpPr>
          <p:nvPr/>
        </p:nvSpPr>
        <p:spPr bwMode="auto">
          <a:xfrm>
            <a:off x="152400" y="1066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28725" algn="l"/>
                <a:tab pos="1905000" algn="l"/>
                <a:tab pos="2790825" algn="l"/>
                <a:tab pos="4419600" algn="l"/>
                <a:tab pos="5486400" algn="l"/>
                <a:tab pos="5991225" algn="l"/>
                <a:tab pos="6838950" algn="l"/>
                <a:tab pos="7505700" algn="l"/>
                <a:tab pos="8239125" algn="l"/>
                <a:tab pos="8705850" algn="l"/>
              </a:tabLst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	                                                                                          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28725" algn="l"/>
                <a:tab pos="1905000" algn="l"/>
                <a:tab pos="2790825" algn="l"/>
                <a:tab pos="4419600" algn="l"/>
                <a:tab pos="5486400" algn="l"/>
                <a:tab pos="5991225" algn="l"/>
                <a:tab pos="6838950" algn="l"/>
                <a:tab pos="7505700" algn="l"/>
                <a:tab pos="8239125" algn="l"/>
                <a:tab pos="87058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55"/>
          <p:cNvSpPr>
            <a:spLocks noChangeArrowheads="1"/>
          </p:cNvSpPr>
          <p:nvPr/>
        </p:nvSpPr>
        <p:spPr bwMode="auto">
          <a:xfrm>
            <a:off x="152400" y="1524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9475" algn="l"/>
                <a:tab pos="5943600" algn="l"/>
                <a:tab pos="6076950" algn="l"/>
                <a:tab pos="7696200" algn="l"/>
                <a:tab pos="9251950" algn="r"/>
              </a:tabLst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9475" algn="l"/>
                <a:tab pos="5943600" algn="l"/>
                <a:tab pos="6076950" algn="l"/>
                <a:tab pos="7696200" algn="l"/>
                <a:tab pos="9251950" algn="r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56"/>
          <p:cNvSpPr>
            <a:spLocks noChangeArrowheads="1"/>
          </p:cNvSpPr>
          <p:nvPr/>
        </p:nvSpPr>
        <p:spPr bwMode="auto">
          <a:xfrm>
            <a:off x="152400" y="1524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57"/>
          <p:cNvSpPr>
            <a:spLocks noChangeArrowheads="1"/>
          </p:cNvSpPr>
          <p:nvPr/>
        </p:nvSpPr>
        <p:spPr bwMode="auto">
          <a:xfrm>
            <a:off x="152400" y="1524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                                            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58"/>
          <p:cNvSpPr>
            <a:spLocks noChangeArrowheads="1"/>
          </p:cNvSpPr>
          <p:nvPr/>
        </p:nvSpPr>
        <p:spPr bwMode="auto">
          <a:xfrm>
            <a:off x="152400" y="1524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9475" algn="l"/>
                <a:tab pos="5943600" algn="l"/>
                <a:tab pos="6076950" algn="l"/>
                <a:tab pos="7696200" algn="l"/>
                <a:tab pos="9251950" algn="r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r>
              <a:rPr kumimoji="0" lang="kk-K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	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9475" algn="l"/>
                <a:tab pos="5943600" algn="l"/>
                <a:tab pos="6076950" algn="l"/>
                <a:tab pos="7696200" algn="l"/>
                <a:tab pos="9251950" algn="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43150" algn="l"/>
                <a:tab pos="6953250" algn="l"/>
                <a:tab pos="9251950" algn="r"/>
              </a:tabLst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05202" y="2809084"/>
            <a:ext cx="71365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вход/выход</a:t>
            </a:r>
            <a:endParaRPr lang="ru-RU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02098" y="227983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45597" y="229182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6026984" y="229634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6187693" y="22934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6371154" y="229182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6650947" y="229634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4" name="Прямоугольник 293"/>
          <p:cNvSpPr/>
          <p:nvPr/>
        </p:nvSpPr>
        <p:spPr>
          <a:xfrm>
            <a:off x="46165" y="4498898"/>
            <a:ext cx="8982075" cy="333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СХЕМА РАЗМЕЩЕНИЯ </a:t>
            </a:r>
            <a:r>
              <a:rPr lang="kk-KZ" sz="1200" b="1" dirty="0" smtClean="0">
                <a:effectLst/>
                <a:latin typeface="Times New Roman"/>
                <a:ea typeface="Calibri"/>
                <a:cs typeface="Times New Roman"/>
              </a:rPr>
              <a:t> ПУСТУЮЩИХ ОБЪЕКТОВ </a:t>
            </a: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НА ПЕРРОНЕ ВОКЗАЛА МАНГИСТАУ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95" name="Прямоугольник 294"/>
          <p:cNvSpPr/>
          <p:nvPr/>
        </p:nvSpPr>
        <p:spPr>
          <a:xfrm>
            <a:off x="3041777" y="4839633"/>
            <a:ext cx="2823528" cy="523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effectLst/>
                <a:latin typeface="Times New Roman"/>
                <a:ea typeface="Calibri"/>
                <a:cs typeface="Times New Roman"/>
              </a:rPr>
              <a:t>Здание вокзала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96" name="Прямоугольник 295"/>
          <p:cNvSpPr/>
          <p:nvPr/>
        </p:nvSpPr>
        <p:spPr>
          <a:xfrm>
            <a:off x="1070811" y="5361603"/>
            <a:ext cx="438150" cy="371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100">
                <a:effectLst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297" name="Прямоугольник 296"/>
          <p:cNvSpPr/>
          <p:nvPr/>
        </p:nvSpPr>
        <p:spPr>
          <a:xfrm>
            <a:off x="1508961" y="5361603"/>
            <a:ext cx="438150" cy="371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98" name="Прямоугольник 297"/>
          <p:cNvSpPr/>
          <p:nvPr/>
        </p:nvSpPr>
        <p:spPr>
          <a:xfrm>
            <a:off x="1947111" y="5361603"/>
            <a:ext cx="428625" cy="371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99" name="Прямоугольник 298"/>
          <p:cNvSpPr/>
          <p:nvPr/>
        </p:nvSpPr>
        <p:spPr>
          <a:xfrm>
            <a:off x="2375736" y="5361603"/>
            <a:ext cx="419100" cy="371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00" name="Прямоугольник 299"/>
          <p:cNvSpPr/>
          <p:nvPr/>
        </p:nvSpPr>
        <p:spPr>
          <a:xfrm>
            <a:off x="6614361" y="5388273"/>
            <a:ext cx="390525" cy="371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01" name="Прямоугольник 300"/>
          <p:cNvSpPr/>
          <p:nvPr/>
        </p:nvSpPr>
        <p:spPr>
          <a:xfrm>
            <a:off x="7004886" y="5388273"/>
            <a:ext cx="409575" cy="371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02" name="Прямоугольник 301"/>
          <p:cNvSpPr/>
          <p:nvPr/>
        </p:nvSpPr>
        <p:spPr>
          <a:xfrm>
            <a:off x="7414461" y="5388273"/>
            <a:ext cx="400050" cy="371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03" name="Прямоугольник 302"/>
          <p:cNvSpPr/>
          <p:nvPr/>
        </p:nvSpPr>
        <p:spPr>
          <a:xfrm>
            <a:off x="642186" y="5363508"/>
            <a:ext cx="428625" cy="37147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100">
                <a:effectLst/>
                <a:latin typeface="Calibri"/>
                <a:ea typeface="Calibri"/>
                <a:cs typeface="Times New Roman"/>
              </a:rPr>
              <a:t> </a:t>
            </a:r>
            <a:endParaRPr lang="ru-RU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709033" y="5410745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1138502" y="538827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6" name="Прямоугольник 305"/>
          <p:cNvSpPr/>
          <p:nvPr/>
        </p:nvSpPr>
        <p:spPr>
          <a:xfrm>
            <a:off x="163542" y="5954796"/>
            <a:ext cx="3086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Реализация продуктов питания 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8.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Реализация продуктов питания 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6211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107</Words>
  <Application>Microsoft Office PowerPoint</Application>
  <PresentationFormat>Экран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ww</dc:creator>
  <cp:lastModifiedBy>Акгул Г Кашамша</cp:lastModifiedBy>
  <cp:revision>419</cp:revision>
  <cp:lastPrinted>2017-03-10T04:36:41Z</cp:lastPrinted>
  <dcterms:created xsi:type="dcterms:W3CDTF">2017-03-04T18:28:56Z</dcterms:created>
  <dcterms:modified xsi:type="dcterms:W3CDTF">2024-04-26T13:31:19Z</dcterms:modified>
</cp:coreProperties>
</file>